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3"/>
  </p:notesMasterIdLst>
  <p:sldIdLst>
    <p:sldId id="257" r:id="rId2"/>
    <p:sldId id="802" r:id="rId3"/>
    <p:sldId id="406" r:id="rId4"/>
    <p:sldId id="452" r:id="rId5"/>
    <p:sldId id="474" r:id="rId6"/>
    <p:sldId id="783" r:id="rId7"/>
    <p:sldId id="795" r:id="rId8"/>
    <p:sldId id="796" r:id="rId9"/>
    <p:sldId id="784" r:id="rId10"/>
    <p:sldId id="786" r:id="rId11"/>
    <p:sldId id="787" r:id="rId12"/>
    <p:sldId id="788" r:id="rId13"/>
    <p:sldId id="789" r:id="rId14"/>
    <p:sldId id="790" r:id="rId15"/>
    <p:sldId id="791" r:id="rId16"/>
    <p:sldId id="793" r:id="rId17"/>
    <p:sldId id="792" r:id="rId18"/>
    <p:sldId id="797" r:id="rId19"/>
    <p:sldId id="799" r:id="rId20"/>
    <p:sldId id="803" r:id="rId21"/>
    <p:sldId id="798" r:id="rId22"/>
    <p:sldId id="429" r:id="rId23"/>
    <p:sldId id="427" r:id="rId24"/>
    <p:sldId id="430" r:id="rId25"/>
    <p:sldId id="431" r:id="rId26"/>
    <p:sldId id="432" r:id="rId27"/>
    <p:sldId id="428" r:id="rId28"/>
    <p:sldId id="800" r:id="rId29"/>
    <p:sldId id="426" r:id="rId30"/>
    <p:sldId id="475" r:id="rId31"/>
    <p:sldId id="436" r:id="rId32"/>
    <p:sldId id="437" r:id="rId33"/>
    <p:sldId id="438" r:id="rId34"/>
    <p:sldId id="439" r:id="rId35"/>
    <p:sldId id="440" r:id="rId36"/>
    <p:sldId id="449" r:id="rId37"/>
    <p:sldId id="441" r:id="rId38"/>
    <p:sldId id="442" r:id="rId39"/>
    <p:sldId id="443" r:id="rId40"/>
    <p:sldId id="446" r:id="rId41"/>
    <p:sldId id="444" r:id="rId42"/>
    <p:sldId id="447" r:id="rId43"/>
    <p:sldId id="445" r:id="rId44"/>
    <p:sldId id="448" r:id="rId45"/>
    <p:sldId id="450" r:id="rId46"/>
    <p:sldId id="774" r:id="rId47"/>
    <p:sldId id="542" r:id="rId48"/>
    <p:sldId id="578" r:id="rId49"/>
    <p:sldId id="775" r:id="rId50"/>
    <p:sldId id="776" r:id="rId51"/>
    <p:sldId id="778" r:id="rId52"/>
    <p:sldId id="777" r:id="rId53"/>
    <p:sldId id="779" r:id="rId54"/>
    <p:sldId id="780" r:id="rId55"/>
    <p:sldId id="781" r:id="rId56"/>
    <p:sldId id="782" r:id="rId57"/>
    <p:sldId id="540" r:id="rId58"/>
    <p:sldId id="433" r:id="rId59"/>
    <p:sldId id="477" r:id="rId60"/>
    <p:sldId id="476" r:id="rId61"/>
    <p:sldId id="453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009051"/>
    <a:srgbClr val="FF00FF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0"/>
    <p:restoredTop sz="94604"/>
  </p:normalViewPr>
  <p:slideViewPr>
    <p:cSldViewPr snapToGrid="0" snapToObjects="1">
      <p:cViewPr varScale="1">
        <p:scale>
          <a:sx n="151" d="100"/>
          <a:sy n="151" d="100"/>
        </p:scale>
        <p:origin x="13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2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030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6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4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032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47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7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3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8/11/20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77945" y="6488668"/>
            <a:ext cx="432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Piech +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Sahami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CS106A,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docs.google.com/document/d/1eBtnEilI3KHefFS-kSAOpXqeSXpbfTTMlmPgj6I9dvk/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 Bridge 2020</a:t>
            </a:r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 SQUARE_SIZE 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8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2 - SQUARE_SIZE / 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08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 Canvas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2 - SQUARE_SIZE / 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D96C5-CE0A-B249-AAB4-AEC20B62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2E40B0-D947-2B49-960F-91F276BD1A9C}"/>
              </a:ext>
            </a:extLst>
          </p:cNvPr>
          <p:cNvSpPr/>
          <p:nvPr/>
        </p:nvSpPr>
        <p:spPr>
          <a:xfrm>
            <a:off x="2673458" y="4130298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55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CANVAS_HEIGHT / 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 SQUARE_SIZE 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C6FF0-A4D9-7C4A-9984-02C475BF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4B9A87-9ED2-E242-9FB6-83528E463991}"/>
              </a:ext>
            </a:extLst>
          </p:cNvPr>
          <p:cNvSpPr/>
          <p:nvPr/>
        </p:nvSpPr>
        <p:spPr>
          <a:xfrm>
            <a:off x="3146157" y="4231037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CC07E7-4D60-5C4F-8993-38DD2D5BAD8F}"/>
              </a:ext>
            </a:extLst>
          </p:cNvPr>
          <p:cNvSpPr/>
          <p:nvPr/>
        </p:nvSpPr>
        <p:spPr>
          <a:xfrm>
            <a:off x="2673458" y="4130298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FDD21D-CF39-2640-A543-3B7850AB0523}"/>
              </a:ext>
            </a:extLst>
          </p:cNvPr>
          <p:cNvCxnSpPr/>
          <p:nvPr/>
        </p:nvCxnSpPr>
        <p:spPr>
          <a:xfrm>
            <a:off x="2650210" y="4386020"/>
            <a:ext cx="327789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8F9AA14-48D3-2249-B24F-C9FF2643342C}"/>
              </a:ext>
            </a:extLst>
          </p:cNvPr>
          <p:cNvSpPr/>
          <p:nvPr/>
        </p:nvSpPr>
        <p:spPr>
          <a:xfrm>
            <a:off x="3380003" y="4453202"/>
            <a:ext cx="1675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CANVAS_HEIGHT/2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4BE59E-CC95-7F41-928E-25B89A4D3D60}"/>
              </a:ext>
            </a:extLst>
          </p:cNvPr>
          <p:cNvSpPr/>
          <p:nvPr/>
        </p:nvSpPr>
        <p:spPr>
          <a:xfrm>
            <a:off x="2688956" y="4409268"/>
            <a:ext cx="379708" cy="402956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C6FF0-A4D9-7C4A-9984-02C475BF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888249-142A-3F4B-827C-6E98461A7B25}"/>
              </a:ext>
            </a:extLst>
          </p:cNvPr>
          <p:cNvSpPr/>
          <p:nvPr/>
        </p:nvSpPr>
        <p:spPr>
          <a:xfrm>
            <a:off x="2673458" y="4130298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CANVAS_HEIGHT / 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SQUARE_SIZE / 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B9A87-9ED2-E242-9FB6-83528E463991}"/>
              </a:ext>
            </a:extLst>
          </p:cNvPr>
          <p:cNvSpPr/>
          <p:nvPr/>
        </p:nvSpPr>
        <p:spPr>
          <a:xfrm>
            <a:off x="3146157" y="4231037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FDD21D-CF39-2640-A543-3B7850AB0523}"/>
              </a:ext>
            </a:extLst>
          </p:cNvPr>
          <p:cNvCxnSpPr/>
          <p:nvPr/>
        </p:nvCxnSpPr>
        <p:spPr>
          <a:xfrm>
            <a:off x="2650210" y="4192291"/>
            <a:ext cx="327789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A1DC9D2-4604-884C-BE82-5FE76CB5687C}"/>
              </a:ext>
            </a:extLst>
          </p:cNvPr>
          <p:cNvSpPr/>
          <p:nvPr/>
        </p:nvSpPr>
        <p:spPr>
          <a:xfrm>
            <a:off x="2659332" y="3833270"/>
            <a:ext cx="3265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CANVAS_HEIGHT/2 – SQUARE_SIZE/2</a:t>
            </a:r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EECF56-4F3D-9646-9F76-772C863D6E29}"/>
              </a:ext>
            </a:extLst>
          </p:cNvPr>
          <p:cNvCxnSpPr/>
          <p:nvPr/>
        </p:nvCxnSpPr>
        <p:spPr>
          <a:xfrm>
            <a:off x="2650210" y="4386020"/>
            <a:ext cx="32778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681BE-B66B-0044-9588-07245A38C749}"/>
              </a:ext>
            </a:extLst>
          </p:cNvPr>
          <p:cNvSpPr/>
          <p:nvPr/>
        </p:nvSpPr>
        <p:spPr>
          <a:xfrm>
            <a:off x="3380003" y="4453202"/>
            <a:ext cx="1675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CANVAS_HEIGHT/2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3A2A8D-CBB8-6449-90C5-86B273DECC46}"/>
              </a:ext>
            </a:extLst>
          </p:cNvPr>
          <p:cNvSpPr/>
          <p:nvPr/>
        </p:nvSpPr>
        <p:spPr>
          <a:xfrm>
            <a:off x="2681206" y="4207790"/>
            <a:ext cx="379708" cy="402956"/>
          </a:xfrm>
          <a:prstGeom prst="rect">
            <a:avLst/>
          </a:prstGeom>
          <a:noFill/>
          <a:ln w="38100">
            <a:solidFill>
              <a:srgbClr val="0027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0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2 - SQUARE_SIZE / 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SQUARE_SIZE,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EE858-FF93-2E49-BAE6-D41F0F49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9CC741-F957-8A46-8AFB-A3FB0BD1BD5A}"/>
              </a:ext>
            </a:extLst>
          </p:cNvPr>
          <p:cNvSpPr/>
          <p:nvPr/>
        </p:nvSpPr>
        <p:spPr>
          <a:xfrm>
            <a:off x="2673458" y="4145796"/>
            <a:ext cx="472698" cy="581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F246E-96E1-D446-AAAE-DA77DC2F2752}"/>
              </a:ext>
            </a:extLst>
          </p:cNvPr>
          <p:cNvCxnSpPr/>
          <p:nvPr/>
        </p:nvCxnSpPr>
        <p:spPr>
          <a:xfrm>
            <a:off x="2650210" y="4192291"/>
            <a:ext cx="327789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DBA0094-E4F6-BD4E-9908-A8D311C58A4D}"/>
              </a:ext>
            </a:extLst>
          </p:cNvPr>
          <p:cNvSpPr/>
          <p:nvPr/>
        </p:nvSpPr>
        <p:spPr>
          <a:xfrm>
            <a:off x="3806207" y="3833270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start_y</a:t>
            </a:r>
            <a:endParaRPr lang="en-US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F6974-D53A-9047-9A9A-5C39FE313DB6}"/>
              </a:ext>
            </a:extLst>
          </p:cNvPr>
          <p:cNvCxnSpPr/>
          <p:nvPr/>
        </p:nvCxnSpPr>
        <p:spPr>
          <a:xfrm>
            <a:off x="2639878" y="4569417"/>
            <a:ext cx="327789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1B52888-3784-6C47-8DD2-3CEE90877738}"/>
              </a:ext>
            </a:extLst>
          </p:cNvPr>
          <p:cNvSpPr/>
          <p:nvPr/>
        </p:nvSpPr>
        <p:spPr>
          <a:xfrm>
            <a:off x="3904363" y="4535859"/>
            <a:ext cx="681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1374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A95340-3564-8741-8458-46B282A5D422}"/>
              </a:ext>
            </a:extLst>
          </p:cNvPr>
          <p:cNvSpPr/>
          <p:nvPr/>
        </p:nvSpPr>
        <p:spPr>
          <a:xfrm>
            <a:off x="6222569" y="2533973"/>
            <a:ext cx="2657960" cy="3363132"/>
          </a:xfrm>
          <a:prstGeom prst="roundRect">
            <a:avLst>
              <a:gd name="adj" fmla="val 762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 = Canvas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2 - SQUARE_SIZE / 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SQUARE_SIZE,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18D11-7580-C846-8B29-5E45C026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BEB4A-4658-9E44-9AFA-214B37A1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83" y="2541722"/>
            <a:ext cx="1670105" cy="1670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7D8CC8-9342-6746-9063-DD935B066FC7}"/>
              </a:ext>
            </a:extLst>
          </p:cNvPr>
          <p:cNvSpPr txBox="1"/>
          <p:nvPr/>
        </p:nvSpPr>
        <p:spPr>
          <a:xfrm>
            <a:off x="6617775" y="4417017"/>
            <a:ext cx="193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“heavy duty” variables allow you to call functions on them</a:t>
            </a:r>
          </a:p>
        </p:txBody>
      </p:sp>
    </p:spTree>
    <p:extLst>
      <p:ext uri="{BB962C8B-B14F-4D97-AF65-F5344CB8AC3E}">
        <p14:creationId xmlns:p14="http://schemas.microsoft.com/office/powerpoint/2010/main" val="2426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B60B22-F5E9-EF41-A499-113F4D7ED238}"/>
              </a:ext>
            </a:extLst>
          </p:cNvPr>
          <p:cNvSpPr/>
          <p:nvPr/>
        </p:nvSpPr>
        <p:spPr>
          <a:xfrm>
            <a:off x="0" y="0"/>
            <a:ext cx="91440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def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main():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 = Canvas(CANVAS_WIDTH, CANVAS_HEIGHT)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CANVAS_HEIGHT 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- SQUARE_SIZE /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SQUARE_SIZE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canvas.create_rectangle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SQUARE_SIZE,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end_y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
	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canvas.set_color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('black')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canvas.mainloop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18D11-7580-C846-8B29-5E45C0261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43" y="2436885"/>
            <a:ext cx="3888320" cy="40072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D96AE2-B961-4B48-907C-B3AB22C490A1}"/>
              </a:ext>
            </a:extLst>
          </p:cNvPr>
          <p:cNvSpPr/>
          <p:nvPr/>
        </p:nvSpPr>
        <p:spPr>
          <a:xfrm>
            <a:off x="2581842" y="3856518"/>
            <a:ext cx="137730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 </a:t>
            </a:r>
            <a:r>
              <a:rPr lang="en-US" sz="1400" b="1" dirty="0" err="1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start_y</a:t>
            </a:r>
            <a:r>
              <a:rPr lang="en-US" sz="1400" b="1" dirty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solidFill>
                <a:srgbClr val="FF00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5E463B-1391-444C-BA4D-3DB1DF3A7C9D}"/>
              </a:ext>
            </a:extLst>
          </p:cNvPr>
          <p:cNvSpPr/>
          <p:nvPr/>
        </p:nvSpPr>
        <p:spPr>
          <a:xfrm>
            <a:off x="2811733" y="4636598"/>
            <a:ext cx="2172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(SQUARE_SIZE, </a:t>
            </a:r>
            <a:r>
              <a:rPr lang="en-US" sz="1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end_y</a:t>
            </a:r>
            <a:r>
              <a:rPr lang="en-US" sz="1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CC01D6-6E00-4A4F-AB96-E25C3CA80BBA}"/>
              </a:ext>
            </a:extLst>
          </p:cNvPr>
          <p:cNvSpPr/>
          <p:nvPr/>
        </p:nvSpPr>
        <p:spPr>
          <a:xfrm>
            <a:off x="2611464" y="4138048"/>
            <a:ext cx="123986" cy="123986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0D4629-595C-194A-B2A6-E0B2D29616EE}"/>
              </a:ext>
            </a:extLst>
          </p:cNvPr>
          <p:cNvSpPr/>
          <p:nvPr/>
        </p:nvSpPr>
        <p:spPr>
          <a:xfrm>
            <a:off x="2973090" y="4499675"/>
            <a:ext cx="123986" cy="12398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63" y="1882519"/>
            <a:ext cx="1964159" cy="1964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58" y="1849724"/>
            <a:ext cx="1964159" cy="1964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3" y="1882519"/>
            <a:ext cx="1929434" cy="1929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8E309-F266-4259-B52B-1A92DAE4716A}"/>
              </a:ext>
            </a:extLst>
          </p:cNvPr>
          <p:cNvSpPr txBox="1"/>
          <p:nvPr/>
        </p:nvSpPr>
        <p:spPr>
          <a:xfrm>
            <a:off x="1125415" y="293080"/>
            <a:ext cx="6600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You’re now all graphics programmers!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EB2765-B955-C049-B6B1-50614262A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052" y="4475135"/>
            <a:ext cx="1711917" cy="1711917"/>
          </a:xfrm>
          <a:prstGeom prst="rect">
            <a:avLst/>
          </a:prstGeom>
        </p:spPr>
      </p:pic>
      <p:sp>
        <p:nvSpPr>
          <p:cNvPr id="11" name="Speech Bubble: Rectangle with Corners Rounded 7">
            <a:extLst>
              <a:ext uri="{FF2B5EF4-FFF2-40B4-BE49-F238E27FC236}">
                <a16:creationId xmlns:a16="http://schemas.microsoft.com/office/drawing/2014/main" id="{2540E01B-0FC6-414A-8CAE-FFF93436FE52}"/>
              </a:ext>
            </a:extLst>
          </p:cNvPr>
          <p:cNvSpPr/>
          <p:nvPr/>
        </p:nvSpPr>
        <p:spPr>
          <a:xfrm>
            <a:off x="5064456" y="4339913"/>
            <a:ext cx="1344092" cy="650542"/>
          </a:xfrm>
          <a:prstGeom prst="wedgeRoundRectCallout">
            <a:avLst>
              <a:gd name="adj1" fmla="val -34480"/>
              <a:gd name="adj2" fmla="val 86150"/>
              <a:gd name="adj3" fmla="val 16667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/>
              </a:rPr>
              <a:t>Woot!</a:t>
            </a:r>
          </a:p>
        </p:txBody>
      </p:sp>
    </p:spTree>
    <p:extLst>
      <p:ext uri="{BB962C8B-B14F-4D97-AF65-F5344CB8AC3E}">
        <p14:creationId xmlns:p14="http://schemas.microsoft.com/office/powerpoint/2010/main" val="254735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550719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End review...</a:t>
            </a:r>
          </a:p>
        </p:txBody>
      </p:sp>
    </p:spTree>
    <p:extLst>
      <p:ext uri="{BB962C8B-B14F-4D97-AF65-F5344CB8AC3E}">
        <p14:creationId xmlns:p14="http://schemas.microsoft.com/office/powerpoint/2010/main" val="170870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25B1DBD-54B5-5749-BC7F-426F50EA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88" y="3531031"/>
            <a:ext cx="8229600" cy="45259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7FF"/>
                </a:solidFill>
              </a:rPr>
              <a:t>Turing Award </a:t>
            </a:r>
            <a:r>
              <a:rPr lang="en-US" sz="2400" dirty="0"/>
              <a:t>is like the </a:t>
            </a:r>
            <a:r>
              <a:rPr lang="en-US" sz="2400" dirty="0" err="1"/>
              <a:t>nobel</a:t>
            </a:r>
            <a:r>
              <a:rPr lang="en-US" sz="2400" dirty="0"/>
              <a:t> prize in CS</a:t>
            </a:r>
          </a:p>
          <a:p>
            <a:r>
              <a:rPr lang="en-US" sz="2400" dirty="0"/>
              <a:t>Professor at Stanford</a:t>
            </a:r>
          </a:p>
          <a:p>
            <a:r>
              <a:rPr lang="en-US" sz="2400" dirty="0"/>
              <a:t>Founding employee at Pixar</a:t>
            </a:r>
          </a:p>
          <a:p>
            <a:r>
              <a:rPr lang="en-US" sz="2400" dirty="0"/>
              <a:t>Wrote </a:t>
            </a:r>
            <a:r>
              <a:rPr lang="en-US" sz="2400" dirty="0" err="1"/>
              <a:t>RenderMan</a:t>
            </a:r>
            <a:r>
              <a:rPr lang="en-US" sz="2400" dirty="0"/>
              <a:t>, won 3 Academy Awards</a:t>
            </a:r>
          </a:p>
          <a:p>
            <a:r>
              <a:rPr lang="en-US" sz="2400" dirty="0"/>
              <a:t>And just a really wonderful human.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Turing Award Winner Talks to CS106A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182DE0-50DE-0C47-B48C-2822EDB6C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814" y="809787"/>
            <a:ext cx="4017508" cy="22598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34CB04-9513-FA40-B438-906C5C73B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8" y="773623"/>
            <a:ext cx="3440624" cy="22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550719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How do movies or games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animate?</a:t>
            </a:r>
          </a:p>
        </p:txBody>
      </p:sp>
    </p:spTree>
    <p:extLst>
      <p:ext uri="{BB962C8B-B14F-4D97-AF65-F5344CB8AC3E}">
        <p14:creationId xmlns:p14="http://schemas.microsoft.com/office/powerpoint/2010/main" val="250681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7B5E79-E9D4-6F49-9C7A-D3C6C9CA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649481"/>
            <a:ext cx="5427162" cy="559322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9927F17-FFFB-2245-9420-3239669FD0E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547C3-6F7C-2147-BDFB-9E3F14126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0" t="45867" r="47249" b="42802"/>
          <a:stretch/>
        </p:blipFill>
        <p:spPr>
          <a:xfrm>
            <a:off x="2597922" y="3093578"/>
            <a:ext cx="1794616" cy="529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27705A-EB03-C942-9736-D5E756797EBB}"/>
              </a:ext>
            </a:extLst>
          </p:cNvPr>
          <p:cNvSpPr txBox="1"/>
          <p:nvPr/>
        </p:nvSpPr>
        <p:spPr>
          <a:xfrm>
            <a:off x="1681567" y="6333685"/>
            <a:ext cx="56553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* That’s not quite toy story, but it is a start…</a:t>
            </a:r>
          </a:p>
        </p:txBody>
      </p:sp>
    </p:spTree>
    <p:extLst>
      <p:ext uri="{BB962C8B-B14F-4D97-AF65-F5344CB8AC3E}">
        <p14:creationId xmlns:p14="http://schemas.microsoft.com/office/powerpoint/2010/main" val="2230836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5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71961" y="1537417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56194" y="1393903"/>
            <a:ext cx="23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all the variables you need.</a:t>
            </a:r>
          </a:p>
        </p:txBody>
      </p:sp>
    </p:spTree>
    <p:extLst>
      <p:ext uri="{BB962C8B-B14F-4D97-AF65-F5344CB8AC3E}">
        <p14:creationId xmlns:p14="http://schemas.microsoft.com/office/powerpoint/2010/main" val="165411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583474" y="2150734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89288" y="2129884"/>
            <a:ext cx="243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The animation loop is a repetition </a:t>
            </a:r>
            <a:r>
              <a:rPr lang="en-US">
                <a:solidFill>
                  <a:srgbClr val="0027FF"/>
                </a:solidFill>
              </a:rPr>
              <a:t>of heartbeats</a:t>
            </a:r>
            <a:endParaRPr lang="en-US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13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78137" y="2564782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Each heart-beat, update the world forward one frame</a:t>
            </a:r>
          </a:p>
        </p:txBody>
      </p:sp>
      <p:sp>
        <p:nvSpPr>
          <p:cNvPr id="2" name="Freeform 1"/>
          <p:cNvSpPr/>
          <p:nvPr/>
        </p:nvSpPr>
        <p:spPr>
          <a:xfrm>
            <a:off x="1996068" y="2665141"/>
            <a:ext cx="3372134" cy="724830"/>
          </a:xfrm>
          <a:custGeom>
            <a:avLst/>
            <a:gdLst>
              <a:gd name="connsiteX0" fmla="*/ 1126273 w 3372134"/>
              <a:gd name="connsiteY0" fmla="*/ 111513 h 724830"/>
              <a:gd name="connsiteX1" fmla="*/ 602166 w 3372134"/>
              <a:gd name="connsiteY1" fmla="*/ 111513 h 724830"/>
              <a:gd name="connsiteX2" fmla="*/ 568712 w 3372134"/>
              <a:gd name="connsiteY2" fmla="*/ 100361 h 724830"/>
              <a:gd name="connsiteX3" fmla="*/ 512956 w 3372134"/>
              <a:gd name="connsiteY3" fmla="*/ 89210 h 724830"/>
              <a:gd name="connsiteX4" fmla="*/ 289932 w 3372134"/>
              <a:gd name="connsiteY4" fmla="*/ 122664 h 724830"/>
              <a:gd name="connsiteX5" fmla="*/ 256478 w 3372134"/>
              <a:gd name="connsiteY5" fmla="*/ 133815 h 724830"/>
              <a:gd name="connsiteX6" fmla="*/ 223025 w 3372134"/>
              <a:gd name="connsiteY6" fmla="*/ 144966 h 724830"/>
              <a:gd name="connsiteX7" fmla="*/ 200722 w 3372134"/>
              <a:gd name="connsiteY7" fmla="*/ 167269 h 724830"/>
              <a:gd name="connsiteX8" fmla="*/ 133815 w 3372134"/>
              <a:gd name="connsiteY8" fmla="*/ 211874 h 724830"/>
              <a:gd name="connsiteX9" fmla="*/ 89210 w 3372134"/>
              <a:gd name="connsiteY9" fmla="*/ 256479 h 724830"/>
              <a:gd name="connsiteX10" fmla="*/ 55756 w 3372134"/>
              <a:gd name="connsiteY10" fmla="*/ 289932 h 724830"/>
              <a:gd name="connsiteX11" fmla="*/ 33454 w 3372134"/>
              <a:gd name="connsiteY11" fmla="*/ 312235 h 724830"/>
              <a:gd name="connsiteX12" fmla="*/ 22303 w 3372134"/>
              <a:gd name="connsiteY12" fmla="*/ 345688 h 724830"/>
              <a:gd name="connsiteX13" fmla="*/ 0 w 3372134"/>
              <a:gd name="connsiteY13" fmla="*/ 434898 h 724830"/>
              <a:gd name="connsiteX14" fmla="*/ 33454 w 3372134"/>
              <a:gd name="connsiteY14" fmla="*/ 602166 h 724830"/>
              <a:gd name="connsiteX15" fmla="*/ 100361 w 3372134"/>
              <a:gd name="connsiteY15" fmla="*/ 669074 h 724830"/>
              <a:gd name="connsiteX16" fmla="*/ 167269 w 3372134"/>
              <a:gd name="connsiteY16" fmla="*/ 702527 h 724830"/>
              <a:gd name="connsiteX17" fmla="*/ 234176 w 3372134"/>
              <a:gd name="connsiteY17" fmla="*/ 724830 h 724830"/>
              <a:gd name="connsiteX18" fmla="*/ 624469 w 3372134"/>
              <a:gd name="connsiteY18" fmla="*/ 691376 h 724830"/>
              <a:gd name="connsiteX19" fmla="*/ 858644 w 3372134"/>
              <a:gd name="connsiteY19" fmla="*/ 646771 h 724830"/>
              <a:gd name="connsiteX20" fmla="*/ 936703 w 3372134"/>
              <a:gd name="connsiteY20" fmla="*/ 624469 h 724830"/>
              <a:gd name="connsiteX21" fmla="*/ 1037064 w 3372134"/>
              <a:gd name="connsiteY21" fmla="*/ 613318 h 724830"/>
              <a:gd name="connsiteX22" fmla="*/ 1204332 w 3372134"/>
              <a:gd name="connsiteY22" fmla="*/ 579864 h 724830"/>
              <a:gd name="connsiteX23" fmla="*/ 1572322 w 3372134"/>
              <a:gd name="connsiteY23" fmla="*/ 546410 h 724830"/>
              <a:gd name="connsiteX24" fmla="*/ 1683834 w 3372134"/>
              <a:gd name="connsiteY24" fmla="*/ 535259 h 724830"/>
              <a:gd name="connsiteX25" fmla="*/ 1739591 w 3372134"/>
              <a:gd name="connsiteY25" fmla="*/ 524108 h 724830"/>
              <a:gd name="connsiteX26" fmla="*/ 1929161 w 3372134"/>
              <a:gd name="connsiteY26" fmla="*/ 512957 h 724830"/>
              <a:gd name="connsiteX27" fmla="*/ 2007220 w 3372134"/>
              <a:gd name="connsiteY27" fmla="*/ 501805 h 724830"/>
              <a:gd name="connsiteX28" fmla="*/ 2074127 w 3372134"/>
              <a:gd name="connsiteY28" fmla="*/ 490654 h 724830"/>
              <a:gd name="connsiteX29" fmla="*/ 2163337 w 3372134"/>
              <a:gd name="connsiteY29" fmla="*/ 479503 h 724830"/>
              <a:gd name="connsiteX30" fmla="*/ 2408664 w 3372134"/>
              <a:gd name="connsiteY30" fmla="*/ 501805 h 724830"/>
              <a:gd name="connsiteX31" fmla="*/ 2475571 w 3372134"/>
              <a:gd name="connsiteY31" fmla="*/ 512957 h 724830"/>
              <a:gd name="connsiteX32" fmla="*/ 2531327 w 3372134"/>
              <a:gd name="connsiteY32" fmla="*/ 535259 h 724830"/>
              <a:gd name="connsiteX33" fmla="*/ 2698595 w 3372134"/>
              <a:gd name="connsiteY33" fmla="*/ 568713 h 724830"/>
              <a:gd name="connsiteX34" fmla="*/ 2787805 w 3372134"/>
              <a:gd name="connsiteY34" fmla="*/ 591015 h 724830"/>
              <a:gd name="connsiteX35" fmla="*/ 2977376 w 3372134"/>
              <a:gd name="connsiteY35" fmla="*/ 613318 h 724830"/>
              <a:gd name="connsiteX36" fmla="*/ 3222703 w 3372134"/>
              <a:gd name="connsiteY36" fmla="*/ 602166 h 724830"/>
              <a:gd name="connsiteX37" fmla="*/ 3289610 w 3372134"/>
              <a:gd name="connsiteY37" fmla="*/ 557561 h 724830"/>
              <a:gd name="connsiteX38" fmla="*/ 3334215 w 3372134"/>
              <a:gd name="connsiteY38" fmla="*/ 490654 h 724830"/>
              <a:gd name="connsiteX39" fmla="*/ 3356517 w 3372134"/>
              <a:gd name="connsiteY39" fmla="*/ 457200 h 724830"/>
              <a:gd name="connsiteX40" fmla="*/ 3356517 w 3372134"/>
              <a:gd name="connsiteY40" fmla="*/ 267630 h 724830"/>
              <a:gd name="connsiteX41" fmla="*/ 3311912 w 3372134"/>
              <a:gd name="connsiteY41" fmla="*/ 200722 h 724830"/>
              <a:gd name="connsiteX42" fmla="*/ 3155795 w 3372134"/>
              <a:gd name="connsiteY42" fmla="*/ 89210 h 724830"/>
              <a:gd name="connsiteX43" fmla="*/ 3111191 w 3372134"/>
              <a:gd name="connsiteY43" fmla="*/ 55757 h 724830"/>
              <a:gd name="connsiteX44" fmla="*/ 2966225 w 3372134"/>
              <a:gd name="connsiteY44" fmla="*/ 0 h 724830"/>
              <a:gd name="connsiteX45" fmla="*/ 2274849 w 3372134"/>
              <a:gd name="connsiteY45" fmla="*/ 11152 h 724830"/>
              <a:gd name="connsiteX46" fmla="*/ 2163337 w 3372134"/>
              <a:gd name="connsiteY46" fmla="*/ 33454 h 724830"/>
              <a:gd name="connsiteX47" fmla="*/ 2018371 w 3372134"/>
              <a:gd name="connsiteY47" fmla="*/ 44605 h 724830"/>
              <a:gd name="connsiteX48" fmla="*/ 1984917 w 3372134"/>
              <a:gd name="connsiteY48" fmla="*/ 55757 h 724830"/>
              <a:gd name="connsiteX49" fmla="*/ 1929161 w 3372134"/>
              <a:gd name="connsiteY49" fmla="*/ 78059 h 724830"/>
              <a:gd name="connsiteX50" fmla="*/ 1717288 w 3372134"/>
              <a:gd name="connsiteY50" fmla="*/ 100361 h 724830"/>
              <a:gd name="connsiteX51" fmla="*/ 1494264 w 3372134"/>
              <a:gd name="connsiteY51" fmla="*/ 111513 h 724830"/>
              <a:gd name="connsiteX52" fmla="*/ 1427356 w 3372134"/>
              <a:gd name="connsiteY52" fmla="*/ 133815 h 724830"/>
              <a:gd name="connsiteX53" fmla="*/ 1393903 w 3372134"/>
              <a:gd name="connsiteY53" fmla="*/ 144966 h 724830"/>
              <a:gd name="connsiteX54" fmla="*/ 970156 w 3372134"/>
              <a:gd name="connsiteY54" fmla="*/ 133815 h 72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72134" h="724830">
                <a:moveTo>
                  <a:pt x="1126273" y="111513"/>
                </a:moveTo>
                <a:cubicBezTo>
                  <a:pt x="929834" y="160623"/>
                  <a:pt x="1062892" y="131545"/>
                  <a:pt x="602166" y="111513"/>
                </a:cubicBezTo>
                <a:cubicBezTo>
                  <a:pt x="590422" y="111002"/>
                  <a:pt x="580116" y="103212"/>
                  <a:pt x="568712" y="100361"/>
                </a:cubicBezTo>
                <a:cubicBezTo>
                  <a:pt x="550325" y="95764"/>
                  <a:pt x="531541" y="92927"/>
                  <a:pt x="512956" y="89210"/>
                </a:cubicBezTo>
                <a:cubicBezTo>
                  <a:pt x="333383" y="102036"/>
                  <a:pt x="406336" y="83862"/>
                  <a:pt x="289932" y="122664"/>
                </a:cubicBezTo>
                <a:lnTo>
                  <a:pt x="256478" y="133815"/>
                </a:lnTo>
                <a:lnTo>
                  <a:pt x="223025" y="144966"/>
                </a:lnTo>
                <a:cubicBezTo>
                  <a:pt x="215591" y="152400"/>
                  <a:pt x="209133" y="160961"/>
                  <a:pt x="200722" y="167269"/>
                </a:cubicBezTo>
                <a:cubicBezTo>
                  <a:pt x="179279" y="183352"/>
                  <a:pt x="152768" y="192921"/>
                  <a:pt x="133815" y="211874"/>
                </a:cubicBezTo>
                <a:lnTo>
                  <a:pt x="89210" y="256479"/>
                </a:lnTo>
                <a:lnTo>
                  <a:pt x="55756" y="289932"/>
                </a:lnTo>
                <a:lnTo>
                  <a:pt x="33454" y="312235"/>
                </a:lnTo>
                <a:cubicBezTo>
                  <a:pt x="29737" y="323386"/>
                  <a:pt x="25396" y="334348"/>
                  <a:pt x="22303" y="345688"/>
                </a:cubicBezTo>
                <a:cubicBezTo>
                  <a:pt x="14238" y="375260"/>
                  <a:pt x="0" y="434898"/>
                  <a:pt x="0" y="434898"/>
                </a:cubicBezTo>
                <a:cubicBezTo>
                  <a:pt x="1954" y="452484"/>
                  <a:pt x="8745" y="577457"/>
                  <a:pt x="33454" y="602166"/>
                </a:cubicBezTo>
                <a:lnTo>
                  <a:pt x="100361" y="669074"/>
                </a:lnTo>
                <a:cubicBezTo>
                  <a:pt x="136185" y="704898"/>
                  <a:pt x="108552" y="684912"/>
                  <a:pt x="167269" y="702527"/>
                </a:cubicBezTo>
                <a:cubicBezTo>
                  <a:pt x="189786" y="709282"/>
                  <a:pt x="234176" y="724830"/>
                  <a:pt x="234176" y="724830"/>
                </a:cubicBezTo>
                <a:cubicBezTo>
                  <a:pt x="611036" y="670992"/>
                  <a:pt x="124634" y="735478"/>
                  <a:pt x="624469" y="691376"/>
                </a:cubicBezTo>
                <a:cubicBezTo>
                  <a:pt x="714936" y="683394"/>
                  <a:pt x="775165" y="669032"/>
                  <a:pt x="858644" y="646771"/>
                </a:cubicBezTo>
                <a:cubicBezTo>
                  <a:pt x="884791" y="639798"/>
                  <a:pt x="910106" y="629456"/>
                  <a:pt x="936703" y="624469"/>
                </a:cubicBezTo>
                <a:cubicBezTo>
                  <a:pt x="969786" y="618266"/>
                  <a:pt x="1003862" y="618852"/>
                  <a:pt x="1037064" y="613318"/>
                </a:cubicBezTo>
                <a:cubicBezTo>
                  <a:pt x="1093151" y="603970"/>
                  <a:pt x="1147820" y="586143"/>
                  <a:pt x="1204332" y="579864"/>
                </a:cubicBezTo>
                <a:cubicBezTo>
                  <a:pt x="1581615" y="537943"/>
                  <a:pt x="1237426" y="573201"/>
                  <a:pt x="1572322" y="546410"/>
                </a:cubicBezTo>
                <a:cubicBezTo>
                  <a:pt x="1609559" y="543431"/>
                  <a:pt x="1646806" y="540196"/>
                  <a:pt x="1683834" y="535259"/>
                </a:cubicBezTo>
                <a:cubicBezTo>
                  <a:pt x="1702621" y="532754"/>
                  <a:pt x="1720715" y="525824"/>
                  <a:pt x="1739591" y="524108"/>
                </a:cubicBezTo>
                <a:cubicBezTo>
                  <a:pt x="1802630" y="518377"/>
                  <a:pt x="1865971" y="516674"/>
                  <a:pt x="1929161" y="512957"/>
                </a:cubicBezTo>
                <a:lnTo>
                  <a:pt x="2007220" y="501805"/>
                </a:lnTo>
                <a:cubicBezTo>
                  <a:pt x="2029567" y="498367"/>
                  <a:pt x="2051744" y="493851"/>
                  <a:pt x="2074127" y="490654"/>
                </a:cubicBezTo>
                <a:cubicBezTo>
                  <a:pt x="2103794" y="486416"/>
                  <a:pt x="2133600" y="483220"/>
                  <a:pt x="2163337" y="479503"/>
                </a:cubicBezTo>
                <a:cubicBezTo>
                  <a:pt x="2257601" y="486754"/>
                  <a:pt x="2318656" y="489804"/>
                  <a:pt x="2408664" y="501805"/>
                </a:cubicBezTo>
                <a:cubicBezTo>
                  <a:pt x="2431076" y="504793"/>
                  <a:pt x="2453269" y="509240"/>
                  <a:pt x="2475571" y="512957"/>
                </a:cubicBezTo>
                <a:cubicBezTo>
                  <a:pt x="2494156" y="520391"/>
                  <a:pt x="2511986" y="530101"/>
                  <a:pt x="2531327" y="535259"/>
                </a:cubicBezTo>
                <a:cubicBezTo>
                  <a:pt x="2698377" y="579805"/>
                  <a:pt x="2587192" y="540863"/>
                  <a:pt x="2698595" y="568713"/>
                </a:cubicBezTo>
                <a:cubicBezTo>
                  <a:pt x="2728332" y="576147"/>
                  <a:pt x="2757341" y="587630"/>
                  <a:pt x="2787805" y="591015"/>
                </a:cubicBezTo>
                <a:cubicBezTo>
                  <a:pt x="2917951" y="605475"/>
                  <a:pt x="2854766" y="597991"/>
                  <a:pt x="2977376" y="613318"/>
                </a:cubicBezTo>
                <a:cubicBezTo>
                  <a:pt x="3059152" y="609601"/>
                  <a:pt x="3142118" y="616556"/>
                  <a:pt x="3222703" y="602166"/>
                </a:cubicBezTo>
                <a:cubicBezTo>
                  <a:pt x="3249090" y="597454"/>
                  <a:pt x="3289610" y="557561"/>
                  <a:pt x="3289610" y="557561"/>
                </a:cubicBezTo>
                <a:lnTo>
                  <a:pt x="3334215" y="490654"/>
                </a:lnTo>
                <a:lnTo>
                  <a:pt x="3356517" y="457200"/>
                </a:lnTo>
                <a:cubicBezTo>
                  <a:pt x="3376467" y="377406"/>
                  <a:pt x="3378196" y="390475"/>
                  <a:pt x="3356517" y="267630"/>
                </a:cubicBezTo>
                <a:cubicBezTo>
                  <a:pt x="3351954" y="241772"/>
                  <a:pt x="3331776" y="216975"/>
                  <a:pt x="3311912" y="200722"/>
                </a:cubicBezTo>
                <a:cubicBezTo>
                  <a:pt x="3146534" y="65412"/>
                  <a:pt x="3272395" y="166943"/>
                  <a:pt x="3155795" y="89210"/>
                </a:cubicBezTo>
                <a:cubicBezTo>
                  <a:pt x="3140331" y="78901"/>
                  <a:pt x="3127814" y="64068"/>
                  <a:pt x="3111191" y="55757"/>
                </a:cubicBezTo>
                <a:cubicBezTo>
                  <a:pt x="3062234" y="31279"/>
                  <a:pt x="3016087" y="16622"/>
                  <a:pt x="2966225" y="0"/>
                </a:cubicBezTo>
                <a:cubicBezTo>
                  <a:pt x="2735766" y="3717"/>
                  <a:pt x="2505138" y="1557"/>
                  <a:pt x="2274849" y="11152"/>
                </a:cubicBezTo>
                <a:cubicBezTo>
                  <a:pt x="2236975" y="12730"/>
                  <a:pt x="2201132" y="30547"/>
                  <a:pt x="2163337" y="33454"/>
                </a:cubicBezTo>
                <a:lnTo>
                  <a:pt x="2018371" y="44605"/>
                </a:lnTo>
                <a:cubicBezTo>
                  <a:pt x="2007220" y="48322"/>
                  <a:pt x="1995923" y="51630"/>
                  <a:pt x="1984917" y="55757"/>
                </a:cubicBezTo>
                <a:cubicBezTo>
                  <a:pt x="1966175" y="62785"/>
                  <a:pt x="1948334" y="72307"/>
                  <a:pt x="1929161" y="78059"/>
                </a:cubicBezTo>
                <a:cubicBezTo>
                  <a:pt x="1869900" y="95837"/>
                  <a:pt x="1761138" y="97782"/>
                  <a:pt x="1717288" y="100361"/>
                </a:cubicBezTo>
                <a:lnTo>
                  <a:pt x="1494264" y="111513"/>
                </a:lnTo>
                <a:lnTo>
                  <a:pt x="1427356" y="133815"/>
                </a:lnTo>
                <a:lnTo>
                  <a:pt x="1393903" y="144966"/>
                </a:lnTo>
                <a:cubicBezTo>
                  <a:pt x="1252660" y="141043"/>
                  <a:pt x="1111454" y="133815"/>
                  <a:pt x="970156" y="13381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2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33532" y="3311913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If you don’t pause, humans won’t be able to </a:t>
            </a:r>
            <a:r>
              <a:rPr lang="en-US">
                <a:solidFill>
                  <a:srgbClr val="0027FF"/>
                </a:solidFill>
              </a:rPr>
              <a:t>see it</a:t>
            </a:r>
            <a:endParaRPr lang="en-US" dirty="0">
              <a:solidFill>
                <a:srgbClr val="0027FF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918010" y="3311912"/>
            <a:ext cx="2174488" cy="814039"/>
          </a:xfrm>
          <a:custGeom>
            <a:avLst/>
            <a:gdLst>
              <a:gd name="connsiteX0" fmla="*/ 1527717 w 2174488"/>
              <a:gd name="connsiteY0" fmla="*/ 111512 h 814039"/>
              <a:gd name="connsiteX1" fmla="*/ 1148575 w 2174488"/>
              <a:gd name="connsiteY1" fmla="*/ 111512 h 814039"/>
              <a:gd name="connsiteX2" fmla="*/ 1070517 w 2174488"/>
              <a:gd name="connsiteY2" fmla="*/ 89210 h 814039"/>
              <a:gd name="connsiteX3" fmla="*/ 992458 w 2174488"/>
              <a:gd name="connsiteY3" fmla="*/ 78059 h 814039"/>
              <a:gd name="connsiteX4" fmla="*/ 914400 w 2174488"/>
              <a:gd name="connsiteY4" fmla="*/ 55756 h 814039"/>
              <a:gd name="connsiteX5" fmla="*/ 847492 w 2174488"/>
              <a:gd name="connsiteY5" fmla="*/ 33454 h 814039"/>
              <a:gd name="connsiteX6" fmla="*/ 747131 w 2174488"/>
              <a:gd name="connsiteY6" fmla="*/ 11151 h 814039"/>
              <a:gd name="connsiteX7" fmla="*/ 702527 w 2174488"/>
              <a:gd name="connsiteY7" fmla="*/ 0 h 814039"/>
              <a:gd name="connsiteX8" fmla="*/ 211873 w 2174488"/>
              <a:gd name="connsiteY8" fmla="*/ 11151 h 814039"/>
              <a:gd name="connsiteX9" fmla="*/ 178419 w 2174488"/>
              <a:gd name="connsiteY9" fmla="*/ 33454 h 814039"/>
              <a:gd name="connsiteX10" fmla="*/ 111512 w 2174488"/>
              <a:gd name="connsiteY10" fmla="*/ 89210 h 814039"/>
              <a:gd name="connsiteX11" fmla="*/ 89210 w 2174488"/>
              <a:gd name="connsiteY11" fmla="*/ 122664 h 814039"/>
              <a:gd name="connsiteX12" fmla="*/ 66907 w 2174488"/>
              <a:gd name="connsiteY12" fmla="*/ 144966 h 814039"/>
              <a:gd name="connsiteX13" fmla="*/ 33453 w 2174488"/>
              <a:gd name="connsiteY13" fmla="*/ 200722 h 814039"/>
              <a:gd name="connsiteX14" fmla="*/ 11151 w 2174488"/>
              <a:gd name="connsiteY14" fmla="*/ 278781 h 814039"/>
              <a:gd name="connsiteX15" fmla="*/ 0 w 2174488"/>
              <a:gd name="connsiteY15" fmla="*/ 312234 h 814039"/>
              <a:gd name="connsiteX16" fmla="*/ 11151 w 2174488"/>
              <a:gd name="connsiteY16" fmla="*/ 501805 h 814039"/>
              <a:gd name="connsiteX17" fmla="*/ 22302 w 2174488"/>
              <a:gd name="connsiteY17" fmla="*/ 535259 h 814039"/>
              <a:gd name="connsiteX18" fmla="*/ 66907 w 2174488"/>
              <a:gd name="connsiteY18" fmla="*/ 591015 h 814039"/>
              <a:gd name="connsiteX19" fmla="*/ 100361 w 2174488"/>
              <a:gd name="connsiteY19" fmla="*/ 613317 h 814039"/>
              <a:gd name="connsiteX20" fmla="*/ 144966 w 2174488"/>
              <a:gd name="connsiteY20" fmla="*/ 646771 h 814039"/>
              <a:gd name="connsiteX21" fmla="*/ 189570 w 2174488"/>
              <a:gd name="connsiteY21" fmla="*/ 657922 h 814039"/>
              <a:gd name="connsiteX22" fmla="*/ 301083 w 2174488"/>
              <a:gd name="connsiteY22" fmla="*/ 702527 h 814039"/>
              <a:gd name="connsiteX23" fmla="*/ 356839 w 2174488"/>
              <a:gd name="connsiteY23" fmla="*/ 724829 h 814039"/>
              <a:gd name="connsiteX24" fmla="*/ 446049 w 2174488"/>
              <a:gd name="connsiteY24" fmla="*/ 747132 h 814039"/>
              <a:gd name="connsiteX25" fmla="*/ 512956 w 2174488"/>
              <a:gd name="connsiteY25" fmla="*/ 769434 h 814039"/>
              <a:gd name="connsiteX26" fmla="*/ 613317 w 2174488"/>
              <a:gd name="connsiteY26" fmla="*/ 780586 h 814039"/>
              <a:gd name="connsiteX27" fmla="*/ 724829 w 2174488"/>
              <a:gd name="connsiteY27" fmla="*/ 802888 h 814039"/>
              <a:gd name="connsiteX28" fmla="*/ 780585 w 2174488"/>
              <a:gd name="connsiteY28" fmla="*/ 814039 h 814039"/>
              <a:gd name="connsiteX29" fmla="*/ 1895707 w 2174488"/>
              <a:gd name="connsiteY29" fmla="*/ 802888 h 814039"/>
              <a:gd name="connsiteX30" fmla="*/ 1940312 w 2174488"/>
              <a:gd name="connsiteY30" fmla="*/ 791737 h 814039"/>
              <a:gd name="connsiteX31" fmla="*/ 2018370 w 2174488"/>
              <a:gd name="connsiteY31" fmla="*/ 758283 h 814039"/>
              <a:gd name="connsiteX32" fmla="*/ 2085278 w 2174488"/>
              <a:gd name="connsiteY32" fmla="*/ 713678 h 814039"/>
              <a:gd name="connsiteX33" fmla="*/ 2129883 w 2174488"/>
              <a:gd name="connsiteY33" fmla="*/ 657922 h 814039"/>
              <a:gd name="connsiteX34" fmla="*/ 2152185 w 2174488"/>
              <a:gd name="connsiteY34" fmla="*/ 624468 h 814039"/>
              <a:gd name="connsiteX35" fmla="*/ 2163336 w 2174488"/>
              <a:gd name="connsiteY35" fmla="*/ 579864 h 814039"/>
              <a:gd name="connsiteX36" fmla="*/ 2174488 w 2174488"/>
              <a:gd name="connsiteY36" fmla="*/ 546410 h 814039"/>
              <a:gd name="connsiteX37" fmla="*/ 2163336 w 2174488"/>
              <a:gd name="connsiteY37" fmla="*/ 379142 h 814039"/>
              <a:gd name="connsiteX38" fmla="*/ 2141034 w 2174488"/>
              <a:gd name="connsiteY38" fmla="*/ 345688 h 814039"/>
              <a:gd name="connsiteX39" fmla="*/ 2074127 w 2174488"/>
              <a:gd name="connsiteY39" fmla="*/ 289932 h 814039"/>
              <a:gd name="connsiteX40" fmla="*/ 2029522 w 2174488"/>
              <a:gd name="connsiteY40" fmla="*/ 267629 h 814039"/>
              <a:gd name="connsiteX41" fmla="*/ 1940312 w 2174488"/>
              <a:gd name="connsiteY41" fmla="*/ 211873 h 814039"/>
              <a:gd name="connsiteX42" fmla="*/ 1895707 w 2174488"/>
              <a:gd name="connsiteY42" fmla="*/ 178420 h 814039"/>
              <a:gd name="connsiteX43" fmla="*/ 1839951 w 2174488"/>
              <a:gd name="connsiteY43" fmla="*/ 156117 h 814039"/>
              <a:gd name="connsiteX44" fmla="*/ 1795346 w 2174488"/>
              <a:gd name="connsiteY44" fmla="*/ 133815 h 814039"/>
              <a:gd name="connsiteX45" fmla="*/ 1761892 w 2174488"/>
              <a:gd name="connsiteY45" fmla="*/ 122664 h 814039"/>
              <a:gd name="connsiteX46" fmla="*/ 1717288 w 2174488"/>
              <a:gd name="connsiteY46" fmla="*/ 100361 h 814039"/>
              <a:gd name="connsiteX47" fmla="*/ 1605775 w 2174488"/>
              <a:gd name="connsiteY47" fmla="*/ 78059 h 814039"/>
              <a:gd name="connsiteX48" fmla="*/ 1572322 w 2174488"/>
              <a:gd name="connsiteY48" fmla="*/ 66908 h 814039"/>
              <a:gd name="connsiteX49" fmla="*/ 1237785 w 2174488"/>
              <a:gd name="connsiteY49" fmla="*/ 55756 h 81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74488" h="814039">
                <a:moveTo>
                  <a:pt x="1527717" y="111512"/>
                </a:moveTo>
                <a:cubicBezTo>
                  <a:pt x="1372226" y="142612"/>
                  <a:pt x="1456591" y="130180"/>
                  <a:pt x="1148575" y="111512"/>
                </a:cubicBezTo>
                <a:cubicBezTo>
                  <a:pt x="1108806" y="109102"/>
                  <a:pt x="1106055" y="96317"/>
                  <a:pt x="1070517" y="89210"/>
                </a:cubicBezTo>
                <a:cubicBezTo>
                  <a:pt x="1044744" y="84055"/>
                  <a:pt x="1018478" y="81776"/>
                  <a:pt x="992458" y="78059"/>
                </a:cubicBezTo>
                <a:cubicBezTo>
                  <a:pt x="880051" y="40590"/>
                  <a:pt x="1054396" y="97755"/>
                  <a:pt x="914400" y="55756"/>
                </a:cubicBezTo>
                <a:cubicBezTo>
                  <a:pt x="891882" y="49001"/>
                  <a:pt x="870010" y="40209"/>
                  <a:pt x="847492" y="33454"/>
                </a:cubicBezTo>
                <a:cubicBezTo>
                  <a:pt x="808645" y="21800"/>
                  <a:pt x="788055" y="20245"/>
                  <a:pt x="747131" y="11151"/>
                </a:cubicBezTo>
                <a:cubicBezTo>
                  <a:pt x="732170" y="7826"/>
                  <a:pt x="717395" y="3717"/>
                  <a:pt x="702527" y="0"/>
                </a:cubicBezTo>
                <a:cubicBezTo>
                  <a:pt x="538976" y="3717"/>
                  <a:pt x="375134" y="730"/>
                  <a:pt x="211873" y="11151"/>
                </a:cubicBezTo>
                <a:cubicBezTo>
                  <a:pt x="198498" y="12005"/>
                  <a:pt x="188715" y="24874"/>
                  <a:pt x="178419" y="33454"/>
                </a:cubicBezTo>
                <a:cubicBezTo>
                  <a:pt x="92566" y="104999"/>
                  <a:pt x="194566" y="33843"/>
                  <a:pt x="111512" y="89210"/>
                </a:cubicBezTo>
                <a:cubicBezTo>
                  <a:pt x="104078" y="100361"/>
                  <a:pt x="97582" y="112199"/>
                  <a:pt x="89210" y="122664"/>
                </a:cubicBezTo>
                <a:cubicBezTo>
                  <a:pt x="82642" y="130874"/>
                  <a:pt x="72316" y="135951"/>
                  <a:pt x="66907" y="144966"/>
                </a:cubicBezTo>
                <a:cubicBezTo>
                  <a:pt x="23479" y="217345"/>
                  <a:pt x="89964" y="144214"/>
                  <a:pt x="33453" y="200722"/>
                </a:cubicBezTo>
                <a:cubicBezTo>
                  <a:pt x="6715" y="280939"/>
                  <a:pt x="39157" y="180758"/>
                  <a:pt x="11151" y="278781"/>
                </a:cubicBezTo>
                <a:cubicBezTo>
                  <a:pt x="7922" y="290083"/>
                  <a:pt x="3717" y="301083"/>
                  <a:pt x="0" y="312234"/>
                </a:cubicBezTo>
                <a:cubicBezTo>
                  <a:pt x="3717" y="375424"/>
                  <a:pt x="4853" y="438820"/>
                  <a:pt x="11151" y="501805"/>
                </a:cubicBezTo>
                <a:cubicBezTo>
                  <a:pt x="12321" y="513501"/>
                  <a:pt x="17045" y="524745"/>
                  <a:pt x="22302" y="535259"/>
                </a:cubicBezTo>
                <a:cubicBezTo>
                  <a:pt x="31960" y="554574"/>
                  <a:pt x="49623" y="577188"/>
                  <a:pt x="66907" y="591015"/>
                </a:cubicBezTo>
                <a:cubicBezTo>
                  <a:pt x="77372" y="599387"/>
                  <a:pt x="89455" y="605527"/>
                  <a:pt x="100361" y="613317"/>
                </a:cubicBezTo>
                <a:cubicBezTo>
                  <a:pt x="115485" y="624120"/>
                  <a:pt x="128343" y="638459"/>
                  <a:pt x="144966" y="646771"/>
                </a:cubicBezTo>
                <a:cubicBezTo>
                  <a:pt x="158674" y="653625"/>
                  <a:pt x="174702" y="654205"/>
                  <a:pt x="189570" y="657922"/>
                </a:cubicBezTo>
                <a:cubicBezTo>
                  <a:pt x="290934" y="718740"/>
                  <a:pt x="198404" y="671724"/>
                  <a:pt x="301083" y="702527"/>
                </a:cubicBezTo>
                <a:cubicBezTo>
                  <a:pt x="320256" y="708279"/>
                  <a:pt x="337707" y="718942"/>
                  <a:pt x="356839" y="724829"/>
                </a:cubicBezTo>
                <a:cubicBezTo>
                  <a:pt x="386135" y="733843"/>
                  <a:pt x="416970" y="737439"/>
                  <a:pt x="446049" y="747132"/>
                </a:cubicBezTo>
                <a:cubicBezTo>
                  <a:pt x="468351" y="754566"/>
                  <a:pt x="489591" y="766838"/>
                  <a:pt x="512956" y="769434"/>
                </a:cubicBezTo>
                <a:cubicBezTo>
                  <a:pt x="546410" y="773151"/>
                  <a:pt x="580069" y="775336"/>
                  <a:pt x="613317" y="780586"/>
                </a:cubicBezTo>
                <a:cubicBezTo>
                  <a:pt x="650760" y="786498"/>
                  <a:pt x="687658" y="795454"/>
                  <a:pt x="724829" y="802888"/>
                </a:cubicBezTo>
                <a:lnTo>
                  <a:pt x="780585" y="814039"/>
                </a:lnTo>
                <a:lnTo>
                  <a:pt x="1895707" y="802888"/>
                </a:lnTo>
                <a:cubicBezTo>
                  <a:pt x="1911030" y="802593"/>
                  <a:pt x="1925576" y="795947"/>
                  <a:pt x="1940312" y="791737"/>
                </a:cubicBezTo>
                <a:cubicBezTo>
                  <a:pt x="1969680" y="783346"/>
                  <a:pt x="1991333" y="774506"/>
                  <a:pt x="2018370" y="758283"/>
                </a:cubicBezTo>
                <a:cubicBezTo>
                  <a:pt x="2041355" y="744492"/>
                  <a:pt x="2085278" y="713678"/>
                  <a:pt x="2085278" y="713678"/>
                </a:cubicBezTo>
                <a:cubicBezTo>
                  <a:pt x="2153927" y="610705"/>
                  <a:pt x="2066320" y="737377"/>
                  <a:pt x="2129883" y="657922"/>
                </a:cubicBezTo>
                <a:cubicBezTo>
                  <a:pt x="2138255" y="647457"/>
                  <a:pt x="2144751" y="635619"/>
                  <a:pt x="2152185" y="624468"/>
                </a:cubicBezTo>
                <a:cubicBezTo>
                  <a:pt x="2155902" y="609600"/>
                  <a:pt x="2159126" y="594600"/>
                  <a:pt x="2163336" y="579864"/>
                </a:cubicBezTo>
                <a:cubicBezTo>
                  <a:pt x="2166565" y="568562"/>
                  <a:pt x="2174488" y="558165"/>
                  <a:pt x="2174488" y="546410"/>
                </a:cubicBezTo>
                <a:cubicBezTo>
                  <a:pt x="2174488" y="490530"/>
                  <a:pt x="2172523" y="434261"/>
                  <a:pt x="2163336" y="379142"/>
                </a:cubicBezTo>
                <a:cubicBezTo>
                  <a:pt x="2161133" y="365922"/>
                  <a:pt x="2149614" y="355984"/>
                  <a:pt x="2141034" y="345688"/>
                </a:cubicBezTo>
                <a:cubicBezTo>
                  <a:pt x="2120067" y="320528"/>
                  <a:pt x="2102037" y="305881"/>
                  <a:pt x="2074127" y="289932"/>
                </a:cubicBezTo>
                <a:cubicBezTo>
                  <a:pt x="2059694" y="281684"/>
                  <a:pt x="2043881" y="276005"/>
                  <a:pt x="2029522" y="267629"/>
                </a:cubicBezTo>
                <a:cubicBezTo>
                  <a:pt x="1999232" y="249960"/>
                  <a:pt x="1968366" y="232913"/>
                  <a:pt x="1940312" y="211873"/>
                </a:cubicBezTo>
                <a:cubicBezTo>
                  <a:pt x="1925444" y="200722"/>
                  <a:pt x="1911953" y="187446"/>
                  <a:pt x="1895707" y="178420"/>
                </a:cubicBezTo>
                <a:cubicBezTo>
                  <a:pt x="1878209" y="168699"/>
                  <a:pt x="1858243" y="164247"/>
                  <a:pt x="1839951" y="156117"/>
                </a:cubicBezTo>
                <a:cubicBezTo>
                  <a:pt x="1824761" y="149366"/>
                  <a:pt x="1810625" y="140363"/>
                  <a:pt x="1795346" y="133815"/>
                </a:cubicBezTo>
                <a:cubicBezTo>
                  <a:pt x="1784542" y="129185"/>
                  <a:pt x="1772696" y="127294"/>
                  <a:pt x="1761892" y="122664"/>
                </a:cubicBezTo>
                <a:cubicBezTo>
                  <a:pt x="1746613" y="116116"/>
                  <a:pt x="1732853" y="106198"/>
                  <a:pt x="1717288" y="100361"/>
                </a:cubicBezTo>
                <a:cubicBezTo>
                  <a:pt x="1690674" y="90380"/>
                  <a:pt x="1628898" y="81913"/>
                  <a:pt x="1605775" y="78059"/>
                </a:cubicBezTo>
                <a:cubicBezTo>
                  <a:pt x="1594624" y="74342"/>
                  <a:pt x="1584053" y="67641"/>
                  <a:pt x="1572322" y="66908"/>
                </a:cubicBezTo>
                <a:cubicBezTo>
                  <a:pt x="1460965" y="59948"/>
                  <a:pt x="1349359" y="55756"/>
                  <a:pt x="1237785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7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3" y="1517270"/>
            <a:ext cx="7756499" cy="3741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def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main():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#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canvas = Canvas(CANVAS_WIDTH, CANVAS_HEIGHT)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r =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canvas.create_rectangle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(0, 0, 100, 100)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 not </a:t>
            </a:r>
            <a:r>
              <a:rPr lang="en-US" b="1" dirty="0" err="1">
                <a:latin typeface="Courier New" charset="0"/>
              </a:rPr>
              <a:t>is_past_center</a:t>
            </a:r>
            <a:r>
              <a:rPr lang="en-US" b="1" dirty="0">
                <a:latin typeface="Courier New" charset="0"/>
              </a:rPr>
              <a:t>(canvas, r)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: 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>
                <a:latin typeface="Courier New" charset="0"/>
              </a:rPr>
              <a:t>canvas.move</a:t>
            </a:r>
            <a:r>
              <a:rPr lang="en-US" b="1" dirty="0">
                <a:latin typeface="Courier New" charset="0"/>
              </a:rPr>
              <a:t>(r, 1, 0)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>
                <a:latin typeface="Courier New" charset="0"/>
              </a:rPr>
              <a:t>canvas.update</a:t>
            </a:r>
            <a:r>
              <a:rPr lang="en-US" b="1" dirty="0">
                <a:latin typeface="Courier New" charset="0"/>
              </a:rPr>
              <a:t>()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#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time.sleep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8277716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9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550719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We are ready…</a:t>
            </a:r>
          </a:p>
        </p:txBody>
      </p:sp>
    </p:spTree>
    <p:extLst>
      <p:ext uri="{BB962C8B-B14F-4D97-AF65-F5344CB8AC3E}">
        <p14:creationId xmlns:p14="http://schemas.microsoft.com/office/powerpoint/2010/main" val="4009345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47988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Feel more confident debugging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animated programs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7A5FE-7F9C-5E46-B065-4C24A781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83" y="791736"/>
            <a:ext cx="7726708" cy="558535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092D89-361C-0A44-A07C-47350A35F1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Milestone #1</a:t>
            </a:r>
          </a:p>
        </p:txBody>
      </p:sp>
    </p:spTree>
    <p:extLst>
      <p:ext uri="{BB962C8B-B14F-4D97-AF65-F5344CB8AC3E}">
        <p14:creationId xmlns:p14="http://schemas.microsoft.com/office/powerpoint/2010/main" val="1633213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754002">
            <a:off x="2475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First heartbeat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030356" y="5899434"/>
            <a:ext cx="535781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Key variable</a:t>
            </a:r>
            <a:r>
              <a:rPr lang="en-US" sz="2400" dirty="0"/>
              <a:t>: how much the ball position </a:t>
            </a:r>
          </a:p>
          <a:p>
            <a:pPr algn="ctr"/>
            <a:r>
              <a:rPr lang="en-US" sz="2400" dirty="0"/>
              <a:t>change each heartbeat?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47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2620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1936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4781" y="202952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3813" y="344659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16578" y="5932888"/>
            <a:ext cx="403315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/>
              <a:t> function takes in </a:t>
            </a:r>
          </a:p>
          <a:p>
            <a:pPr algn="ctr"/>
            <a:r>
              <a:rPr lang="en-US" sz="2400" dirty="0"/>
              <a:t>a change in x and a change in y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3356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572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84520" y="2620536"/>
            <a:ext cx="2136866" cy="1786405"/>
            <a:chOff x="1715447" y="2029522"/>
            <a:chExt cx="2136866" cy="1786405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15447" y="344659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4111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3282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84386" y="3144643"/>
            <a:ext cx="2017225" cy="1863318"/>
            <a:chOff x="1835088" y="2029522"/>
            <a:chExt cx="2017225" cy="1863318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5088" y="352350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6066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28732" y="556074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22742" y="480617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new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5538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21258" y="6343702"/>
            <a:ext cx="54589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reflecting vertically: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change_y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change_y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772615" y="4423316"/>
            <a:ext cx="1837659" cy="752191"/>
            <a:chOff x="2014654" y="1646663"/>
            <a:chExt cx="183765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924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6196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30537" y="3821151"/>
            <a:ext cx="1837659" cy="752191"/>
            <a:chOff x="2014654" y="1646663"/>
            <a:chExt cx="183765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Eighth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7549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6820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7088459" y="3241287"/>
            <a:ext cx="1837659" cy="752191"/>
            <a:chOff x="2014654" y="1646663"/>
            <a:chExt cx="183765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You will be able to write Bouncing Ball</a:t>
            </a:r>
          </a:p>
        </p:txBody>
      </p:sp>
    </p:spTree>
    <p:extLst>
      <p:ext uri="{BB962C8B-B14F-4D97-AF65-F5344CB8AC3E}">
        <p14:creationId xmlns:p14="http://schemas.microsoft.com/office/powerpoint/2010/main" val="25692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56449" y="2516458"/>
            <a:ext cx="1598377" cy="726554"/>
            <a:chOff x="2014654" y="1646663"/>
            <a:chExt cx="1598377" cy="726554"/>
          </a:xfrm>
        </p:grpSpPr>
        <p:sp>
          <p:nvSpPr>
            <p:cNvPr id="42" name="TextBox 41"/>
            <p:cNvSpPr txBox="1"/>
            <p:nvPr/>
          </p:nvSpPr>
          <p:spPr>
            <a:xfrm>
              <a:off x="2325499" y="2003885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6653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this!</a:t>
            </a:r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56449" y="2516458"/>
            <a:ext cx="1581285" cy="700916"/>
            <a:chOff x="2014654" y="1646663"/>
            <a:chExt cx="1581285" cy="700916"/>
          </a:xfrm>
        </p:grpSpPr>
        <p:sp>
          <p:nvSpPr>
            <p:cNvPr id="45" name="TextBox 44"/>
            <p:cNvSpPr txBox="1"/>
            <p:nvPr/>
          </p:nvSpPr>
          <p:spPr>
            <a:xfrm>
              <a:off x="2308407" y="1978247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our old velocity</a:t>
            </a:r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6475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5900038" y="2516458"/>
            <a:ext cx="2843943" cy="595031"/>
            <a:chOff x="458243" y="1646663"/>
            <a:chExt cx="2843943" cy="595031"/>
          </a:xfrm>
        </p:grpSpPr>
        <p:sp>
          <p:nvSpPr>
            <p:cNvPr id="45" name="TextBox 44"/>
            <p:cNvSpPr txBox="1"/>
            <p:nvPr/>
          </p:nvSpPr>
          <p:spPr>
            <a:xfrm>
              <a:off x="458243" y="1872362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571438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change_x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05239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6601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5872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5263688" y="2036955"/>
            <a:ext cx="2878127" cy="543757"/>
            <a:chOff x="424059" y="1646663"/>
            <a:chExt cx="2878127" cy="543757"/>
          </a:xfrm>
        </p:grpSpPr>
        <p:sp>
          <p:nvSpPr>
            <p:cNvPr id="45" name="TextBox 44"/>
            <p:cNvSpPr txBox="1"/>
            <p:nvPr/>
          </p:nvSpPr>
          <p:spPr>
            <a:xfrm>
              <a:off x="424059" y="1821088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change_y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70957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Tenth heartbeat</a:t>
            </a:r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CAC502-6F8D-3247-80A5-DC9038FCE5CA}"/>
              </a:ext>
            </a:extLst>
          </p:cNvPr>
          <p:cNvSpPr/>
          <p:nvPr/>
        </p:nvSpPr>
        <p:spPr>
          <a:xfrm>
            <a:off x="2082308" y="1399021"/>
            <a:ext cx="4910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urier" pitchFamily="2" charset="0"/>
                <a:cs typeface="Calibri" panose="020F0502020204030204" pitchFamily="34" charset="0"/>
              </a:rPr>
              <a:t>def </a:t>
            </a:r>
            <a:r>
              <a:rPr lang="en-US" sz="2800" dirty="0" err="1">
                <a:latin typeface="Courier" pitchFamily="2" charset="0"/>
                <a:cs typeface="Calibri" panose="020F0502020204030204" pitchFamily="34" charset="0"/>
              </a:rPr>
              <a:t>make_ball</a:t>
            </a:r>
            <a:r>
              <a:rPr lang="en-US" sz="2800" dirty="0">
                <a:latin typeface="Courier" pitchFamily="2" charset="0"/>
                <a:cs typeface="Calibri" panose="020F0502020204030204" pitchFamily="34" charset="0"/>
              </a:rPr>
              <a:t>(canvas):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BE024A2-2628-E54F-A92E-EF0F06661EE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Hold up!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1170B-6923-B14A-9851-AB166388307C}"/>
              </a:ext>
            </a:extLst>
          </p:cNvPr>
          <p:cNvSpPr txBox="1"/>
          <p:nvPr/>
        </p:nvSpPr>
        <p:spPr>
          <a:xfrm>
            <a:off x="1794617" y="2632106"/>
            <a:ext cx="500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27FF"/>
                </a:solidFill>
              </a:rPr>
              <a:t>Does this copy the canvas??!!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8DB57-F8C3-D84A-ABAB-BC6CF4372241}"/>
              </a:ext>
            </a:extLst>
          </p:cNvPr>
          <p:cNvSpPr txBox="1"/>
          <p:nvPr/>
        </p:nvSpPr>
        <p:spPr>
          <a:xfrm>
            <a:off x="968644" y="4563552"/>
            <a:ext cx="7179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Variables are stored using a reference. Which is like a </a:t>
            </a:r>
            <a:r>
              <a:rPr lang="en-US" sz="3200" b="1" i="1" dirty="0">
                <a:solidFill>
                  <a:srgbClr val="0027FF"/>
                </a:solidFill>
              </a:rPr>
              <a:t>URL</a:t>
            </a:r>
            <a:r>
              <a:rPr lang="en-US" sz="3200" i="1" dirty="0"/>
              <a:t>. The URL gets copied when you pass the variable</a:t>
            </a:r>
          </a:p>
        </p:txBody>
      </p:sp>
    </p:spTree>
    <p:extLst>
      <p:ext uri="{BB962C8B-B14F-4D97-AF65-F5344CB8AC3E}">
        <p14:creationId xmlns:p14="http://schemas.microsoft.com/office/powerpoint/2010/main" val="104862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796532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Key:</a:t>
            </a:r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do you share google docs?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3891" y="1002082"/>
            <a:ext cx="327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Antelope Canyon Article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38387" y="6027003"/>
            <a:ext cx="676931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https://docs.google.com/document/d/1eBtnEilI3KHefFS-kSAOpXqeSXpbfTTMlmOgj6I9dvk/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5ACA4-DE02-E54D-847F-CC3B614B8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64" y="1101711"/>
            <a:ext cx="6571281" cy="43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573185" y="566581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4110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canvas.create_rectangle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</p:spTree>
    <p:extLst>
      <p:ext uri="{BB962C8B-B14F-4D97-AF65-F5344CB8AC3E}">
        <p14:creationId xmlns:p14="http://schemas.microsoft.com/office/powerpoint/2010/main" val="2376153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573185" y="861049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053525" y="3704095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53B94-AE59-6E43-8FAC-46532D29AD0A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236076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1016387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Great foundation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032A0A-A3D2-424A-849F-6E3F6B30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" y="2327509"/>
            <a:ext cx="43307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F97B2-4AB5-D54A-AEEA-4E412035E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550" y="2129884"/>
            <a:ext cx="4626517" cy="3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2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573185" y="1155517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3E0ED5-EB07-EA4B-B5C9-7BE40EB7FA3F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1371948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95694" y="168246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E45F-3221-E343-B864-03DA09989892}"/>
              </a:ext>
            </a:extLst>
          </p:cNvPr>
          <p:cNvSpPr txBox="1"/>
          <p:nvPr/>
        </p:nvSpPr>
        <p:spPr>
          <a:xfrm>
            <a:off x="768047" y="5197867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222463-AC25-4146-BC57-61EFC0144F48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BB66A-020C-134C-88BA-D4263DE418B6}"/>
              </a:ext>
            </a:extLst>
          </p:cNvPr>
          <p:cNvSpPr txBox="1"/>
          <p:nvPr/>
        </p:nvSpPr>
        <p:spPr>
          <a:xfrm>
            <a:off x="802155" y="579383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69E2D09-FCF6-8347-92F2-F83FAA2F4C6E}"/>
              </a:ext>
            </a:extLst>
          </p:cNvPr>
          <p:cNvSpPr/>
          <p:nvPr/>
        </p:nvSpPr>
        <p:spPr>
          <a:xfrm>
            <a:off x="2077353" y="57387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48C53-5A47-364A-9A33-2E1D4929DB2E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3705183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95694" y="168246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E45F-3221-E343-B864-03DA09989892}"/>
              </a:ext>
            </a:extLst>
          </p:cNvPr>
          <p:cNvSpPr txBox="1"/>
          <p:nvPr/>
        </p:nvSpPr>
        <p:spPr>
          <a:xfrm>
            <a:off x="768047" y="5197867"/>
            <a:ext cx="18437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222463-AC25-4146-BC57-61EFC0144F48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BB66A-020C-134C-88BA-D4263DE418B6}"/>
              </a:ext>
            </a:extLst>
          </p:cNvPr>
          <p:cNvSpPr txBox="1"/>
          <p:nvPr/>
        </p:nvSpPr>
        <p:spPr>
          <a:xfrm>
            <a:off x="802155" y="579383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69E2D09-FCF6-8347-92F2-F83FAA2F4C6E}"/>
              </a:ext>
            </a:extLst>
          </p:cNvPr>
          <p:cNvSpPr/>
          <p:nvPr/>
        </p:nvSpPr>
        <p:spPr>
          <a:xfrm>
            <a:off x="2077353" y="57387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2CF87-C4BC-934B-8BED-31D6CB82BB4B}"/>
              </a:ext>
            </a:extLst>
          </p:cNvPr>
          <p:cNvSpPr txBox="1"/>
          <p:nvPr/>
        </p:nvSpPr>
        <p:spPr>
          <a:xfrm>
            <a:off x="2136182" y="59100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33EB7F-F2CA-6740-AA24-6EB49B50327F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4144332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95694" y="1682460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E45F-3221-E343-B864-03DA09989892}"/>
              </a:ext>
            </a:extLst>
          </p:cNvPr>
          <p:cNvSpPr txBox="1"/>
          <p:nvPr/>
        </p:nvSpPr>
        <p:spPr>
          <a:xfrm>
            <a:off x="768047" y="519786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222463-AC25-4146-BC57-61EFC0144F48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BB66A-020C-134C-88BA-D4263DE418B6}"/>
              </a:ext>
            </a:extLst>
          </p:cNvPr>
          <p:cNvSpPr txBox="1"/>
          <p:nvPr/>
        </p:nvSpPr>
        <p:spPr>
          <a:xfrm>
            <a:off x="802155" y="579383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69E2D09-FCF6-8347-92F2-F83FAA2F4C6E}"/>
              </a:ext>
            </a:extLst>
          </p:cNvPr>
          <p:cNvSpPr/>
          <p:nvPr/>
        </p:nvSpPr>
        <p:spPr>
          <a:xfrm>
            <a:off x="2077353" y="57387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2CF87-C4BC-934B-8BED-31D6CB82BB4B}"/>
              </a:ext>
            </a:extLst>
          </p:cNvPr>
          <p:cNvSpPr txBox="1"/>
          <p:nvPr/>
        </p:nvSpPr>
        <p:spPr>
          <a:xfrm>
            <a:off x="2136182" y="59100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504EB0D-FF98-BE48-9E2A-95683C4ACBED}"/>
              </a:ext>
            </a:extLst>
          </p:cNvPr>
          <p:cNvSpPr/>
          <p:nvPr/>
        </p:nvSpPr>
        <p:spPr>
          <a:xfrm>
            <a:off x="2814741" y="4317357"/>
            <a:ext cx="3609208" cy="1827721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619B2C-E5E9-BA41-BFCD-95CDB3CB21A2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205321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95694" y="1969178"/>
            <a:ext cx="5687770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E45F-3221-E343-B864-03DA09989892}"/>
              </a:ext>
            </a:extLst>
          </p:cNvPr>
          <p:cNvSpPr txBox="1"/>
          <p:nvPr/>
        </p:nvSpPr>
        <p:spPr>
          <a:xfrm>
            <a:off x="768047" y="5197867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222463-AC25-4146-BC57-61EFC0144F48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BB66A-020C-134C-88BA-D4263DE418B6}"/>
              </a:ext>
            </a:extLst>
          </p:cNvPr>
          <p:cNvSpPr txBox="1"/>
          <p:nvPr/>
        </p:nvSpPr>
        <p:spPr>
          <a:xfrm>
            <a:off x="802155" y="5793835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69E2D09-FCF6-8347-92F2-F83FAA2F4C6E}"/>
              </a:ext>
            </a:extLst>
          </p:cNvPr>
          <p:cNvSpPr/>
          <p:nvPr/>
        </p:nvSpPr>
        <p:spPr>
          <a:xfrm>
            <a:off x="2077353" y="57387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2CF87-C4BC-934B-8BED-31D6CB82BB4B}"/>
              </a:ext>
            </a:extLst>
          </p:cNvPr>
          <p:cNvSpPr txBox="1"/>
          <p:nvPr/>
        </p:nvSpPr>
        <p:spPr>
          <a:xfrm>
            <a:off x="2136182" y="59100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504EB0D-FF98-BE48-9E2A-95683C4ACBED}"/>
              </a:ext>
            </a:extLst>
          </p:cNvPr>
          <p:cNvSpPr/>
          <p:nvPr/>
        </p:nvSpPr>
        <p:spPr>
          <a:xfrm>
            <a:off x="2814741" y="4317357"/>
            <a:ext cx="3609208" cy="1827721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F0D7D3-6633-6A40-8845-9CBC9E586578}"/>
              </a:ext>
            </a:extLst>
          </p:cNvPr>
          <p:cNvSpPr/>
          <p:nvPr/>
        </p:nvSpPr>
        <p:spPr>
          <a:xfrm>
            <a:off x="7051729" y="3859078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50722-6435-E64C-9F10-A99246779E5F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1686995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495694" y="2263646"/>
            <a:ext cx="278862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FE45F-3221-E343-B864-03DA09989892}"/>
              </a:ext>
            </a:extLst>
          </p:cNvPr>
          <p:cNvSpPr txBox="1"/>
          <p:nvPr/>
        </p:nvSpPr>
        <p:spPr>
          <a:xfrm>
            <a:off x="768047" y="5197867"/>
            <a:ext cx="184377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make_ball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2222463-AC25-4146-BC57-61EFC0144F48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BB66A-020C-134C-88BA-D4263DE418B6}"/>
              </a:ext>
            </a:extLst>
          </p:cNvPr>
          <p:cNvSpPr txBox="1"/>
          <p:nvPr/>
        </p:nvSpPr>
        <p:spPr>
          <a:xfrm>
            <a:off x="802155" y="5793835"/>
            <a:ext cx="129073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69E2D09-FCF6-8347-92F2-F83FAA2F4C6E}"/>
              </a:ext>
            </a:extLst>
          </p:cNvPr>
          <p:cNvSpPr/>
          <p:nvPr/>
        </p:nvSpPr>
        <p:spPr>
          <a:xfrm>
            <a:off x="2077353" y="57387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2CF87-C4BC-934B-8BED-31D6CB82BB4B}"/>
              </a:ext>
            </a:extLst>
          </p:cNvPr>
          <p:cNvSpPr txBox="1"/>
          <p:nvPr/>
        </p:nvSpPr>
        <p:spPr>
          <a:xfrm>
            <a:off x="2136182" y="5910021"/>
            <a:ext cx="4187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42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504EB0D-FF98-BE48-9E2A-95683C4ACBED}"/>
              </a:ext>
            </a:extLst>
          </p:cNvPr>
          <p:cNvSpPr/>
          <p:nvPr/>
        </p:nvSpPr>
        <p:spPr>
          <a:xfrm>
            <a:off x="2814741" y="4317357"/>
            <a:ext cx="3609208" cy="1827721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F3088A-2888-0643-9F62-4691CBAECF3B}"/>
              </a:ext>
            </a:extLst>
          </p:cNvPr>
          <p:cNvSpPr/>
          <p:nvPr/>
        </p:nvSpPr>
        <p:spPr>
          <a:xfrm>
            <a:off x="7051729" y="3859078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9470DD-FFB7-4843-8238-26668D858CC2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44684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68560E-ABAF-C24B-B2A6-CE5BD56FF521}"/>
              </a:ext>
            </a:extLst>
          </p:cNvPr>
          <p:cNvSpPr txBox="1"/>
          <p:nvPr/>
        </p:nvSpPr>
        <p:spPr>
          <a:xfrm>
            <a:off x="1518833" y="550191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main():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canvas = Canvas(…)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make_ball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(canvas):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canvas.create_oval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… 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main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canvas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921897" y="1186513"/>
            <a:ext cx="2603608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B8B8AE-08C9-0346-9D60-15C325AA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39" y="2996015"/>
            <a:ext cx="3035300" cy="3314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DDCEB-F89C-4247-9F35-660EEFA06411}"/>
              </a:ext>
            </a:extLst>
          </p:cNvPr>
          <p:cNvSpPr txBox="1"/>
          <p:nvPr/>
        </p:nvSpPr>
        <p:spPr>
          <a:xfrm>
            <a:off x="2247253" y="42077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</a:rPr>
              <a:t>42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90BC80-4ADE-434F-835E-5BFEB1DC92AC}"/>
              </a:ext>
            </a:extLst>
          </p:cNvPr>
          <p:cNvSpPr/>
          <p:nvPr/>
        </p:nvSpPr>
        <p:spPr>
          <a:xfrm>
            <a:off x="7051729" y="3859078"/>
            <a:ext cx="751667" cy="751667"/>
          </a:xfrm>
          <a:prstGeom prst="ellipse">
            <a:avLst/>
          </a:prstGeom>
          <a:solidFill>
            <a:srgbClr val="0027FF"/>
          </a:solidFill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0F0956-F206-C649-BDE7-04EE9FA3F34F}"/>
              </a:ext>
            </a:extLst>
          </p:cNvPr>
          <p:cNvSpPr txBox="1"/>
          <p:nvPr/>
        </p:nvSpPr>
        <p:spPr>
          <a:xfrm>
            <a:off x="6808922" y="3143573"/>
            <a:ext cx="174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/42</a:t>
            </a:r>
          </a:p>
        </p:txBody>
      </p:sp>
    </p:spTree>
    <p:extLst>
      <p:ext uri="{BB962C8B-B14F-4D97-AF65-F5344CB8AC3E}">
        <p14:creationId xmlns:p14="http://schemas.microsoft.com/office/powerpoint/2010/main" val="3784035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456122" y="1224895"/>
            <a:ext cx="530673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When passing variables, some act just like you are passing a URL. </a:t>
            </a:r>
          </a:p>
          <a:p>
            <a:pPr algn="ctr"/>
            <a:endParaRPr lang="en-US" sz="3600" dirty="0">
              <a:latin typeface="+mn-lt"/>
              <a:cs typeface="Courier"/>
            </a:endParaRPr>
          </a:p>
          <a:p>
            <a:pPr algn="ctr"/>
            <a:r>
              <a:rPr lang="en-US" sz="3600" dirty="0">
                <a:latin typeface="+mn-lt"/>
                <a:cs typeface="Courier"/>
              </a:rPr>
              <a:t>That allows functions to modify the variable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38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Feel more confident writing methods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animated programs</a:t>
            </a:r>
          </a:p>
        </p:txBody>
      </p:sp>
    </p:spTree>
    <p:extLst>
      <p:ext uri="{BB962C8B-B14F-4D97-AF65-F5344CB8AC3E}">
        <p14:creationId xmlns:p14="http://schemas.microsoft.com/office/powerpoint/2010/main" val="71940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7FA80-F1EF-FB49-9EEC-8AE11CE7E8FB}"/>
              </a:ext>
            </a:extLst>
          </p:cNvPr>
          <p:cNvSpPr/>
          <p:nvPr/>
        </p:nvSpPr>
        <p:spPr>
          <a:xfrm>
            <a:off x="1038459" y="1443607"/>
            <a:ext cx="71101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to some new coordinates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new_y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move shape by a given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b="1" dirty="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b="1" dirty="0" err="1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endParaRPr lang="en-US" b="1" dirty="0">
              <a:solidFill>
                <a:srgbClr val="0090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canvas.move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change_y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99C3A-8203-D747-AFE4-3EF308FCBBCA}"/>
              </a:ext>
            </a:extLst>
          </p:cNvPr>
          <p:cNvSpPr txBox="1"/>
          <p:nvPr/>
        </p:nvSpPr>
        <p:spPr>
          <a:xfrm>
            <a:off x="1090459" y="6003059"/>
            <a:ext cx="6689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Come back tomorrow to learn about lists!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459145-3771-8545-A694-38D6F6A7A46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Special Graphics Functions</a:t>
            </a:r>
          </a:p>
        </p:txBody>
      </p:sp>
    </p:spTree>
    <p:extLst>
      <p:ext uri="{BB962C8B-B14F-4D97-AF65-F5344CB8AC3E}">
        <p14:creationId xmlns:p14="http://schemas.microsoft.com/office/powerpoint/2010/main" val="310121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7B5E79-E9D4-6F49-9C7A-D3C6C9CA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649481"/>
            <a:ext cx="5427162" cy="559322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9927F17-FFFB-2245-9420-3239669FD0E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547C3-6F7C-2147-BDFB-9E3F14126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0" t="45867" r="47249" b="42802"/>
          <a:stretch/>
        </p:blipFill>
        <p:spPr>
          <a:xfrm>
            <a:off x="2597922" y="3093578"/>
            <a:ext cx="1794616" cy="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97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BDFF8-8E29-E444-9BC6-8747C770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67" y="0"/>
            <a:ext cx="5240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0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 Sticky Situation</a:t>
            </a:r>
          </a:p>
        </p:txBody>
      </p:sp>
      <p:sp>
        <p:nvSpPr>
          <p:cNvPr id="2" name="Freeform 1"/>
          <p:cNvSpPr/>
          <p:nvPr/>
        </p:nvSpPr>
        <p:spPr>
          <a:xfrm>
            <a:off x="1488000" y="75828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30967" y="2575935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86254" y="37765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96216" y="4809895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32557" y="4397301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65181" y="4572004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08956" y="4456774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9727" y="769434"/>
            <a:ext cx="7002966" cy="175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43922" y="5642518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ball is bellow the bottom so we reverse its </a:t>
            </a:r>
            <a:r>
              <a:rPr lang="en-US" dirty="0" err="1"/>
              <a:t>change_y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33025" y="3152079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ball is above the bottom so we reverse its </a:t>
            </a:r>
            <a:r>
              <a:rPr lang="en-US" dirty="0" err="1"/>
              <a:t>change_y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3657600" y="5274527"/>
            <a:ext cx="267629" cy="434897"/>
          </a:xfrm>
          <a:custGeom>
            <a:avLst/>
            <a:gdLst>
              <a:gd name="connsiteX0" fmla="*/ 78059 w 267629"/>
              <a:gd name="connsiteY0" fmla="*/ 434897 h 434897"/>
              <a:gd name="connsiteX1" fmla="*/ 11151 w 267629"/>
              <a:gd name="connsiteY1" fmla="*/ 401444 h 434897"/>
              <a:gd name="connsiteX2" fmla="*/ 0 w 267629"/>
              <a:gd name="connsiteY2" fmla="*/ 356839 h 434897"/>
              <a:gd name="connsiteX3" fmla="*/ 11151 w 267629"/>
              <a:gd name="connsiteY3" fmla="*/ 200722 h 434897"/>
              <a:gd name="connsiteX4" fmla="*/ 33454 w 267629"/>
              <a:gd name="connsiteY4" fmla="*/ 178419 h 434897"/>
              <a:gd name="connsiteX5" fmla="*/ 44605 w 267629"/>
              <a:gd name="connsiteY5" fmla="*/ 144966 h 434897"/>
              <a:gd name="connsiteX6" fmla="*/ 89210 w 267629"/>
              <a:gd name="connsiteY6" fmla="*/ 100361 h 434897"/>
              <a:gd name="connsiteX7" fmla="*/ 234176 w 267629"/>
              <a:gd name="connsiteY7" fmla="*/ 66907 h 434897"/>
              <a:gd name="connsiteX8" fmla="*/ 178420 w 267629"/>
              <a:gd name="connsiteY8" fmla="*/ 33453 h 434897"/>
              <a:gd name="connsiteX9" fmla="*/ 144966 w 267629"/>
              <a:gd name="connsiteY9" fmla="*/ 22302 h 434897"/>
              <a:gd name="connsiteX10" fmla="*/ 122663 w 267629"/>
              <a:gd name="connsiteY10" fmla="*/ 0 h 434897"/>
              <a:gd name="connsiteX11" fmla="*/ 189571 w 267629"/>
              <a:gd name="connsiteY11" fmla="*/ 22302 h 434897"/>
              <a:gd name="connsiteX12" fmla="*/ 211873 w 267629"/>
              <a:gd name="connsiteY12" fmla="*/ 44605 h 434897"/>
              <a:gd name="connsiteX13" fmla="*/ 245327 w 267629"/>
              <a:gd name="connsiteY13" fmla="*/ 55756 h 434897"/>
              <a:gd name="connsiteX14" fmla="*/ 267629 w 267629"/>
              <a:gd name="connsiteY14" fmla="*/ 89210 h 434897"/>
              <a:gd name="connsiteX15" fmla="*/ 256478 w 267629"/>
              <a:gd name="connsiteY15" fmla="*/ 144966 h 434897"/>
              <a:gd name="connsiteX16" fmla="*/ 234176 w 267629"/>
              <a:gd name="connsiteY16" fmla="*/ 211873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7629" h="434897">
                <a:moveTo>
                  <a:pt x="78059" y="434897"/>
                </a:moveTo>
                <a:cubicBezTo>
                  <a:pt x="50861" y="428098"/>
                  <a:pt x="25353" y="429848"/>
                  <a:pt x="11151" y="401444"/>
                </a:cubicBezTo>
                <a:cubicBezTo>
                  <a:pt x="4297" y="387736"/>
                  <a:pt x="3717" y="371707"/>
                  <a:pt x="0" y="356839"/>
                </a:cubicBezTo>
                <a:cubicBezTo>
                  <a:pt x="3717" y="304800"/>
                  <a:pt x="1536" y="252000"/>
                  <a:pt x="11151" y="200722"/>
                </a:cubicBezTo>
                <a:cubicBezTo>
                  <a:pt x="13089" y="190388"/>
                  <a:pt x="28045" y="187434"/>
                  <a:pt x="33454" y="178419"/>
                </a:cubicBezTo>
                <a:cubicBezTo>
                  <a:pt x="39502" y="168340"/>
                  <a:pt x="37773" y="154531"/>
                  <a:pt x="44605" y="144966"/>
                </a:cubicBezTo>
                <a:cubicBezTo>
                  <a:pt x="56827" y="127856"/>
                  <a:pt x="69262" y="107010"/>
                  <a:pt x="89210" y="100361"/>
                </a:cubicBezTo>
                <a:cubicBezTo>
                  <a:pt x="181052" y="69746"/>
                  <a:pt x="132844" y="81383"/>
                  <a:pt x="234176" y="66907"/>
                </a:cubicBezTo>
                <a:cubicBezTo>
                  <a:pt x="139406" y="35318"/>
                  <a:pt x="254955" y="79375"/>
                  <a:pt x="178420" y="33453"/>
                </a:cubicBezTo>
                <a:cubicBezTo>
                  <a:pt x="168341" y="27405"/>
                  <a:pt x="156117" y="26019"/>
                  <a:pt x="144966" y="22302"/>
                </a:cubicBezTo>
                <a:cubicBezTo>
                  <a:pt x="137532" y="14868"/>
                  <a:pt x="112150" y="0"/>
                  <a:pt x="122663" y="0"/>
                </a:cubicBezTo>
                <a:cubicBezTo>
                  <a:pt x="146172" y="0"/>
                  <a:pt x="189571" y="22302"/>
                  <a:pt x="189571" y="22302"/>
                </a:cubicBezTo>
                <a:cubicBezTo>
                  <a:pt x="197005" y="29736"/>
                  <a:pt x="202858" y="39196"/>
                  <a:pt x="211873" y="44605"/>
                </a:cubicBezTo>
                <a:cubicBezTo>
                  <a:pt x="221952" y="50653"/>
                  <a:pt x="236148" y="48413"/>
                  <a:pt x="245327" y="55756"/>
                </a:cubicBezTo>
                <a:cubicBezTo>
                  <a:pt x="255792" y="64128"/>
                  <a:pt x="260195" y="78059"/>
                  <a:pt x="267629" y="89210"/>
                </a:cubicBezTo>
                <a:cubicBezTo>
                  <a:pt x="263912" y="107795"/>
                  <a:pt x="261465" y="126680"/>
                  <a:pt x="256478" y="144966"/>
                </a:cubicBezTo>
                <a:cubicBezTo>
                  <a:pt x="250293" y="167646"/>
                  <a:pt x="234176" y="211873"/>
                  <a:pt x="234176" y="21187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073805" y="3791415"/>
            <a:ext cx="245327" cy="480923"/>
          </a:xfrm>
          <a:custGeom>
            <a:avLst/>
            <a:gdLst>
              <a:gd name="connsiteX0" fmla="*/ 100361 w 245327"/>
              <a:gd name="connsiteY0" fmla="*/ 0 h 480923"/>
              <a:gd name="connsiteX1" fmla="*/ 89210 w 245327"/>
              <a:gd name="connsiteY1" fmla="*/ 44605 h 480923"/>
              <a:gd name="connsiteX2" fmla="*/ 78058 w 245327"/>
              <a:gd name="connsiteY2" fmla="*/ 78058 h 480923"/>
              <a:gd name="connsiteX3" fmla="*/ 89210 w 245327"/>
              <a:gd name="connsiteY3" fmla="*/ 178419 h 480923"/>
              <a:gd name="connsiteX4" fmla="*/ 133815 w 245327"/>
              <a:gd name="connsiteY4" fmla="*/ 223024 h 480923"/>
              <a:gd name="connsiteX5" fmla="*/ 156117 w 245327"/>
              <a:gd name="connsiteY5" fmla="*/ 256478 h 480923"/>
              <a:gd name="connsiteX6" fmla="*/ 144966 w 245327"/>
              <a:gd name="connsiteY6" fmla="*/ 390292 h 480923"/>
              <a:gd name="connsiteX7" fmla="*/ 133815 w 245327"/>
              <a:gd name="connsiteY7" fmla="*/ 446048 h 480923"/>
              <a:gd name="connsiteX8" fmla="*/ 122663 w 245327"/>
              <a:gd name="connsiteY8" fmla="*/ 479502 h 480923"/>
              <a:gd name="connsiteX9" fmla="*/ 200722 w 245327"/>
              <a:gd name="connsiteY9" fmla="*/ 401444 h 480923"/>
              <a:gd name="connsiteX10" fmla="*/ 245327 w 245327"/>
              <a:gd name="connsiteY10" fmla="*/ 356839 h 480923"/>
              <a:gd name="connsiteX11" fmla="*/ 223024 w 245327"/>
              <a:gd name="connsiteY11" fmla="*/ 379141 h 480923"/>
              <a:gd name="connsiteX12" fmla="*/ 200722 w 245327"/>
              <a:gd name="connsiteY12" fmla="*/ 401444 h 480923"/>
              <a:gd name="connsiteX13" fmla="*/ 189571 w 245327"/>
              <a:gd name="connsiteY13" fmla="*/ 434897 h 480923"/>
              <a:gd name="connsiteX14" fmla="*/ 133815 w 245327"/>
              <a:gd name="connsiteY14" fmla="*/ 479502 h 480923"/>
              <a:gd name="connsiteX15" fmla="*/ 100361 w 245327"/>
              <a:gd name="connsiteY15" fmla="*/ 468351 h 480923"/>
              <a:gd name="connsiteX16" fmla="*/ 78058 w 245327"/>
              <a:gd name="connsiteY16" fmla="*/ 446048 h 480923"/>
              <a:gd name="connsiteX17" fmla="*/ 0 w 245327"/>
              <a:gd name="connsiteY17" fmla="*/ 401444 h 48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5327" h="480923">
                <a:moveTo>
                  <a:pt x="100361" y="0"/>
                </a:moveTo>
                <a:cubicBezTo>
                  <a:pt x="96644" y="14868"/>
                  <a:pt x="93420" y="29869"/>
                  <a:pt x="89210" y="44605"/>
                </a:cubicBezTo>
                <a:cubicBezTo>
                  <a:pt x="85981" y="55907"/>
                  <a:pt x="78058" y="66304"/>
                  <a:pt x="78058" y="78058"/>
                </a:cubicBezTo>
                <a:cubicBezTo>
                  <a:pt x="78058" y="111718"/>
                  <a:pt x="77127" y="147003"/>
                  <a:pt x="89210" y="178419"/>
                </a:cubicBezTo>
                <a:cubicBezTo>
                  <a:pt x="96758" y="198044"/>
                  <a:pt x="122152" y="205528"/>
                  <a:pt x="133815" y="223024"/>
                </a:cubicBezTo>
                <a:lnTo>
                  <a:pt x="156117" y="256478"/>
                </a:lnTo>
                <a:cubicBezTo>
                  <a:pt x="152400" y="301083"/>
                  <a:pt x="150196" y="345839"/>
                  <a:pt x="144966" y="390292"/>
                </a:cubicBezTo>
                <a:cubicBezTo>
                  <a:pt x="142751" y="409116"/>
                  <a:pt x="138412" y="427661"/>
                  <a:pt x="133815" y="446048"/>
                </a:cubicBezTo>
                <a:cubicBezTo>
                  <a:pt x="130964" y="457452"/>
                  <a:pt x="114351" y="487814"/>
                  <a:pt x="122663" y="479502"/>
                </a:cubicBezTo>
                <a:cubicBezTo>
                  <a:pt x="212131" y="390034"/>
                  <a:pt x="125025" y="426676"/>
                  <a:pt x="200722" y="401444"/>
                </a:cubicBezTo>
                <a:lnTo>
                  <a:pt x="245327" y="356839"/>
                </a:lnTo>
                <a:lnTo>
                  <a:pt x="223024" y="379141"/>
                </a:lnTo>
                <a:lnTo>
                  <a:pt x="200722" y="401444"/>
                </a:lnTo>
                <a:cubicBezTo>
                  <a:pt x="197005" y="412595"/>
                  <a:pt x="195619" y="424818"/>
                  <a:pt x="189571" y="434897"/>
                </a:cubicBezTo>
                <a:cubicBezTo>
                  <a:pt x="178978" y="452552"/>
                  <a:pt x="149010" y="469372"/>
                  <a:pt x="133815" y="479502"/>
                </a:cubicBezTo>
                <a:cubicBezTo>
                  <a:pt x="122664" y="475785"/>
                  <a:pt x="110440" y="474399"/>
                  <a:pt x="100361" y="468351"/>
                </a:cubicBezTo>
                <a:cubicBezTo>
                  <a:pt x="91346" y="462942"/>
                  <a:pt x="86469" y="452356"/>
                  <a:pt x="78058" y="446048"/>
                </a:cubicBezTo>
                <a:cubicBezTo>
                  <a:pt x="15836" y="399382"/>
                  <a:pt x="36876" y="401444"/>
                  <a:pt x="0" y="40144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11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550719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In our last episode...</a:t>
            </a:r>
          </a:p>
        </p:txBody>
      </p:sp>
    </p:spTree>
    <p:extLst>
      <p:ext uri="{BB962C8B-B14F-4D97-AF65-F5344CB8AC3E}">
        <p14:creationId xmlns:p14="http://schemas.microsoft.com/office/powerpoint/2010/main" val="272076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6869E95-736F-7E42-A72C-101D12DDA87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Graphics from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tkinter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(aka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tk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AE97F-B4B2-CD4C-ABF0-AF9B4F9A057E}"/>
              </a:ext>
            </a:extLst>
          </p:cNvPr>
          <p:cNvSpPr/>
          <p:nvPr/>
        </p:nvSpPr>
        <p:spPr>
          <a:xfrm>
            <a:off x="507959" y="1823082"/>
            <a:ext cx="819166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4200" dirty="0">
                <a:latin typeface="Consolas" panose="020B0609020204030204" pitchFamily="49" charset="0"/>
                <a:cs typeface="Consolas" panose="020B0609020204030204" pitchFamily="49" charset="0"/>
              </a:rPr>
              <a:t>graphics</a:t>
            </a:r>
            <a:r>
              <a:rPr lang="en-US" sz="42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4200" dirty="0">
                <a:latin typeface="Consolas" panose="020B0609020204030204" pitchFamily="49" charset="0"/>
                <a:cs typeface="Consolas" panose="020B0609020204030204" pitchFamily="49" charset="0"/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3546436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7B5E79-E9D4-6F49-9C7A-D3C6C9CA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816" y="649481"/>
            <a:ext cx="5427162" cy="559322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9927F17-FFFB-2245-9420-3239669FD0E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Add square</a:t>
            </a:r>
          </a:p>
        </p:txBody>
      </p:sp>
    </p:spTree>
    <p:extLst>
      <p:ext uri="{BB962C8B-B14F-4D97-AF65-F5344CB8AC3E}">
        <p14:creationId xmlns:p14="http://schemas.microsoft.com/office/powerpoint/2010/main" val="3936145462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</TotalTime>
  <Words>1199</Words>
  <Application>Microsoft Macintosh PowerPoint</Application>
  <PresentationFormat>On-screen Show (4:3)</PresentationFormat>
  <Paragraphs>330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77</cp:revision>
  <cp:lastPrinted>2020-05-01T18:59:43Z</cp:lastPrinted>
  <dcterms:created xsi:type="dcterms:W3CDTF">2016-06-22T10:46:22Z</dcterms:created>
  <dcterms:modified xsi:type="dcterms:W3CDTF">2020-08-11T09:32:37Z</dcterms:modified>
</cp:coreProperties>
</file>